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24"/>
  </p:notesMasterIdLst>
  <p:sldIdLst>
    <p:sldId id="257" r:id="rId5"/>
    <p:sldId id="261" r:id="rId6"/>
    <p:sldId id="302" r:id="rId7"/>
    <p:sldId id="301" r:id="rId8"/>
    <p:sldId id="304" r:id="rId9"/>
    <p:sldId id="303"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387" autoAdjust="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North" userId="52e2d7fe0a4c5456" providerId="LiveId" clId="{BD02004B-2074-4287-9894-24B2AE380986}"/>
    <pc:docChg chg="delSld">
      <pc:chgData name="Sally North" userId="52e2d7fe0a4c5456" providerId="LiveId" clId="{BD02004B-2074-4287-9894-24B2AE380986}" dt="2021-04-09T14:41:57.999" v="1" actId="47"/>
      <pc:docMkLst>
        <pc:docMk/>
      </pc:docMkLst>
      <pc:sldChg chg="del">
        <pc:chgData name="Sally North" userId="52e2d7fe0a4c5456" providerId="LiveId" clId="{BD02004B-2074-4287-9894-24B2AE380986}" dt="2021-04-09T14:41:46.141" v="0" actId="47"/>
        <pc:sldMkLst>
          <pc:docMk/>
          <pc:sldMk cId="3110626934" sldId="262"/>
        </pc:sldMkLst>
      </pc:sldChg>
      <pc:sldChg chg="del">
        <pc:chgData name="Sally North" userId="52e2d7fe0a4c5456" providerId="LiveId" clId="{BD02004B-2074-4287-9894-24B2AE380986}" dt="2021-04-09T14:41:46.141" v="0" actId="47"/>
        <pc:sldMkLst>
          <pc:docMk/>
          <pc:sldMk cId="3788351639" sldId="263"/>
        </pc:sldMkLst>
      </pc:sldChg>
      <pc:sldChg chg="del">
        <pc:chgData name="Sally North" userId="52e2d7fe0a4c5456" providerId="LiveId" clId="{BD02004B-2074-4287-9894-24B2AE380986}" dt="2021-04-09T14:41:46.141" v="0" actId="47"/>
        <pc:sldMkLst>
          <pc:docMk/>
          <pc:sldMk cId="761134644" sldId="264"/>
        </pc:sldMkLst>
      </pc:sldChg>
      <pc:sldChg chg="del">
        <pc:chgData name="Sally North" userId="52e2d7fe0a4c5456" providerId="LiveId" clId="{BD02004B-2074-4287-9894-24B2AE380986}" dt="2021-04-09T14:41:46.141" v="0" actId="47"/>
        <pc:sldMkLst>
          <pc:docMk/>
          <pc:sldMk cId="3180016673" sldId="265"/>
        </pc:sldMkLst>
      </pc:sldChg>
      <pc:sldChg chg="del">
        <pc:chgData name="Sally North" userId="52e2d7fe0a4c5456" providerId="LiveId" clId="{BD02004B-2074-4287-9894-24B2AE380986}" dt="2021-04-09T14:41:46.141" v="0" actId="47"/>
        <pc:sldMkLst>
          <pc:docMk/>
          <pc:sldMk cId="319455814" sldId="266"/>
        </pc:sldMkLst>
      </pc:sldChg>
      <pc:sldChg chg="del">
        <pc:chgData name="Sally North" userId="52e2d7fe0a4c5456" providerId="LiveId" clId="{BD02004B-2074-4287-9894-24B2AE380986}" dt="2021-04-09T14:41:46.141" v="0" actId="47"/>
        <pc:sldMkLst>
          <pc:docMk/>
          <pc:sldMk cId="50757276" sldId="267"/>
        </pc:sldMkLst>
      </pc:sldChg>
      <pc:sldChg chg="del">
        <pc:chgData name="Sally North" userId="52e2d7fe0a4c5456" providerId="LiveId" clId="{BD02004B-2074-4287-9894-24B2AE380986}" dt="2021-04-09T14:41:46.141" v="0" actId="47"/>
        <pc:sldMkLst>
          <pc:docMk/>
          <pc:sldMk cId="3421650936" sldId="268"/>
        </pc:sldMkLst>
      </pc:sldChg>
      <pc:sldChg chg="del">
        <pc:chgData name="Sally North" userId="52e2d7fe0a4c5456" providerId="LiveId" clId="{BD02004B-2074-4287-9894-24B2AE380986}" dt="2021-04-09T14:41:46.141" v="0" actId="47"/>
        <pc:sldMkLst>
          <pc:docMk/>
          <pc:sldMk cId="737066346" sldId="269"/>
        </pc:sldMkLst>
      </pc:sldChg>
      <pc:sldChg chg="del">
        <pc:chgData name="Sally North" userId="52e2d7fe0a4c5456" providerId="LiveId" clId="{BD02004B-2074-4287-9894-24B2AE380986}" dt="2021-04-09T14:41:46.141" v="0" actId="47"/>
        <pc:sldMkLst>
          <pc:docMk/>
          <pc:sldMk cId="673060798" sldId="270"/>
        </pc:sldMkLst>
      </pc:sldChg>
      <pc:sldChg chg="del">
        <pc:chgData name="Sally North" userId="52e2d7fe0a4c5456" providerId="LiveId" clId="{BD02004B-2074-4287-9894-24B2AE380986}" dt="2021-04-09T14:41:46.141" v="0" actId="47"/>
        <pc:sldMkLst>
          <pc:docMk/>
          <pc:sldMk cId="679324127" sldId="271"/>
        </pc:sldMkLst>
      </pc:sldChg>
      <pc:sldChg chg="del">
        <pc:chgData name="Sally North" userId="52e2d7fe0a4c5456" providerId="LiveId" clId="{BD02004B-2074-4287-9894-24B2AE380986}" dt="2021-04-09T14:41:46.141" v="0" actId="47"/>
        <pc:sldMkLst>
          <pc:docMk/>
          <pc:sldMk cId="3523231640" sldId="272"/>
        </pc:sldMkLst>
      </pc:sldChg>
      <pc:sldChg chg="del">
        <pc:chgData name="Sally North" userId="52e2d7fe0a4c5456" providerId="LiveId" clId="{BD02004B-2074-4287-9894-24B2AE380986}" dt="2021-04-09T14:41:46.141" v="0" actId="47"/>
        <pc:sldMkLst>
          <pc:docMk/>
          <pc:sldMk cId="1277620888" sldId="273"/>
        </pc:sldMkLst>
      </pc:sldChg>
      <pc:sldChg chg="del">
        <pc:chgData name="Sally North" userId="52e2d7fe0a4c5456" providerId="LiveId" clId="{BD02004B-2074-4287-9894-24B2AE380986}" dt="2021-04-09T14:41:46.141" v="0" actId="47"/>
        <pc:sldMkLst>
          <pc:docMk/>
          <pc:sldMk cId="2747125377" sldId="274"/>
        </pc:sldMkLst>
      </pc:sldChg>
      <pc:sldChg chg="del">
        <pc:chgData name="Sally North" userId="52e2d7fe0a4c5456" providerId="LiveId" clId="{BD02004B-2074-4287-9894-24B2AE380986}" dt="2021-04-09T14:41:46.141" v="0" actId="47"/>
        <pc:sldMkLst>
          <pc:docMk/>
          <pc:sldMk cId="3052076691" sldId="275"/>
        </pc:sldMkLst>
      </pc:sldChg>
      <pc:sldChg chg="del">
        <pc:chgData name="Sally North" userId="52e2d7fe0a4c5456" providerId="LiveId" clId="{BD02004B-2074-4287-9894-24B2AE380986}" dt="2021-04-09T14:41:46.141" v="0" actId="47"/>
        <pc:sldMkLst>
          <pc:docMk/>
          <pc:sldMk cId="4258564515" sldId="276"/>
        </pc:sldMkLst>
      </pc:sldChg>
      <pc:sldChg chg="del">
        <pc:chgData name="Sally North" userId="52e2d7fe0a4c5456" providerId="LiveId" clId="{BD02004B-2074-4287-9894-24B2AE380986}" dt="2021-04-09T14:41:46.141" v="0" actId="47"/>
        <pc:sldMkLst>
          <pc:docMk/>
          <pc:sldMk cId="2234287798" sldId="277"/>
        </pc:sldMkLst>
      </pc:sldChg>
      <pc:sldChg chg="del">
        <pc:chgData name="Sally North" userId="52e2d7fe0a4c5456" providerId="LiveId" clId="{BD02004B-2074-4287-9894-24B2AE380986}" dt="2021-04-09T14:41:46.141" v="0" actId="47"/>
        <pc:sldMkLst>
          <pc:docMk/>
          <pc:sldMk cId="1412061647" sldId="278"/>
        </pc:sldMkLst>
      </pc:sldChg>
      <pc:sldChg chg="del">
        <pc:chgData name="Sally North" userId="52e2d7fe0a4c5456" providerId="LiveId" clId="{BD02004B-2074-4287-9894-24B2AE380986}" dt="2021-04-09T14:41:46.141" v="0" actId="47"/>
        <pc:sldMkLst>
          <pc:docMk/>
          <pc:sldMk cId="207251046" sldId="279"/>
        </pc:sldMkLst>
      </pc:sldChg>
      <pc:sldChg chg="del">
        <pc:chgData name="Sally North" userId="52e2d7fe0a4c5456" providerId="LiveId" clId="{BD02004B-2074-4287-9894-24B2AE380986}" dt="2021-04-09T14:41:46.141" v="0" actId="47"/>
        <pc:sldMkLst>
          <pc:docMk/>
          <pc:sldMk cId="4083320279" sldId="280"/>
        </pc:sldMkLst>
      </pc:sldChg>
      <pc:sldChg chg="del">
        <pc:chgData name="Sally North" userId="52e2d7fe0a4c5456" providerId="LiveId" clId="{BD02004B-2074-4287-9894-24B2AE380986}" dt="2021-04-09T14:41:46.141" v="0" actId="47"/>
        <pc:sldMkLst>
          <pc:docMk/>
          <pc:sldMk cId="4042555618" sldId="281"/>
        </pc:sldMkLst>
      </pc:sldChg>
      <pc:sldChg chg="del">
        <pc:chgData name="Sally North" userId="52e2d7fe0a4c5456" providerId="LiveId" clId="{BD02004B-2074-4287-9894-24B2AE380986}" dt="2021-04-09T14:41:46.141" v="0" actId="47"/>
        <pc:sldMkLst>
          <pc:docMk/>
          <pc:sldMk cId="3323586288" sldId="282"/>
        </pc:sldMkLst>
      </pc:sldChg>
      <pc:sldChg chg="del">
        <pc:chgData name="Sally North" userId="52e2d7fe0a4c5456" providerId="LiveId" clId="{BD02004B-2074-4287-9894-24B2AE380986}" dt="2021-04-09T14:41:46.141" v="0" actId="47"/>
        <pc:sldMkLst>
          <pc:docMk/>
          <pc:sldMk cId="318850134" sldId="283"/>
        </pc:sldMkLst>
      </pc:sldChg>
      <pc:sldChg chg="del">
        <pc:chgData name="Sally North" userId="52e2d7fe0a4c5456" providerId="LiveId" clId="{BD02004B-2074-4287-9894-24B2AE380986}" dt="2021-04-09T14:41:46.141" v="0" actId="47"/>
        <pc:sldMkLst>
          <pc:docMk/>
          <pc:sldMk cId="2441534812" sldId="285"/>
        </pc:sldMkLst>
      </pc:sldChg>
      <pc:sldChg chg="del">
        <pc:chgData name="Sally North" userId="52e2d7fe0a4c5456" providerId="LiveId" clId="{BD02004B-2074-4287-9894-24B2AE380986}" dt="2021-04-09T14:41:46.141" v="0" actId="47"/>
        <pc:sldMkLst>
          <pc:docMk/>
          <pc:sldMk cId="1052782299" sldId="286"/>
        </pc:sldMkLst>
      </pc:sldChg>
      <pc:sldChg chg="del">
        <pc:chgData name="Sally North" userId="52e2d7fe0a4c5456" providerId="LiveId" clId="{BD02004B-2074-4287-9894-24B2AE380986}" dt="2021-04-09T14:41:46.141" v="0" actId="47"/>
        <pc:sldMkLst>
          <pc:docMk/>
          <pc:sldMk cId="1383452453" sldId="287"/>
        </pc:sldMkLst>
      </pc:sldChg>
      <pc:sldChg chg="del">
        <pc:chgData name="Sally North" userId="52e2d7fe0a4c5456" providerId="LiveId" clId="{BD02004B-2074-4287-9894-24B2AE380986}" dt="2021-04-09T14:41:46.141" v="0" actId="47"/>
        <pc:sldMkLst>
          <pc:docMk/>
          <pc:sldMk cId="1206833506" sldId="289"/>
        </pc:sldMkLst>
      </pc:sldChg>
      <pc:sldChg chg="del">
        <pc:chgData name="Sally North" userId="52e2d7fe0a4c5456" providerId="LiveId" clId="{BD02004B-2074-4287-9894-24B2AE380986}" dt="2021-04-09T14:41:46.141" v="0" actId="47"/>
        <pc:sldMkLst>
          <pc:docMk/>
          <pc:sldMk cId="2548120705" sldId="290"/>
        </pc:sldMkLst>
      </pc:sldChg>
      <pc:sldChg chg="del">
        <pc:chgData name="Sally North" userId="52e2d7fe0a4c5456" providerId="LiveId" clId="{BD02004B-2074-4287-9894-24B2AE380986}" dt="2021-04-09T14:41:46.141" v="0" actId="47"/>
        <pc:sldMkLst>
          <pc:docMk/>
          <pc:sldMk cId="3347911059" sldId="291"/>
        </pc:sldMkLst>
      </pc:sldChg>
      <pc:sldChg chg="del">
        <pc:chgData name="Sally North" userId="52e2d7fe0a4c5456" providerId="LiveId" clId="{BD02004B-2074-4287-9894-24B2AE380986}" dt="2021-04-09T14:41:46.141" v="0" actId="47"/>
        <pc:sldMkLst>
          <pc:docMk/>
          <pc:sldMk cId="3552281367" sldId="292"/>
        </pc:sldMkLst>
      </pc:sldChg>
      <pc:sldChg chg="del">
        <pc:chgData name="Sally North" userId="52e2d7fe0a4c5456" providerId="LiveId" clId="{BD02004B-2074-4287-9894-24B2AE380986}" dt="2021-04-09T14:41:46.141" v="0" actId="47"/>
        <pc:sldMkLst>
          <pc:docMk/>
          <pc:sldMk cId="3871623653" sldId="293"/>
        </pc:sldMkLst>
      </pc:sldChg>
      <pc:sldChg chg="del">
        <pc:chgData name="Sally North" userId="52e2d7fe0a4c5456" providerId="LiveId" clId="{BD02004B-2074-4287-9894-24B2AE380986}" dt="2021-04-09T14:41:46.141" v="0" actId="47"/>
        <pc:sldMkLst>
          <pc:docMk/>
          <pc:sldMk cId="819412869" sldId="294"/>
        </pc:sldMkLst>
      </pc:sldChg>
      <pc:sldChg chg="del">
        <pc:chgData name="Sally North" userId="52e2d7fe0a4c5456" providerId="LiveId" clId="{BD02004B-2074-4287-9894-24B2AE380986}" dt="2021-04-09T14:41:46.141" v="0" actId="47"/>
        <pc:sldMkLst>
          <pc:docMk/>
          <pc:sldMk cId="2230478582" sldId="295"/>
        </pc:sldMkLst>
      </pc:sldChg>
      <pc:sldChg chg="del">
        <pc:chgData name="Sally North" userId="52e2d7fe0a4c5456" providerId="LiveId" clId="{BD02004B-2074-4287-9894-24B2AE380986}" dt="2021-04-09T14:41:46.141" v="0" actId="47"/>
        <pc:sldMkLst>
          <pc:docMk/>
          <pc:sldMk cId="808100279" sldId="296"/>
        </pc:sldMkLst>
      </pc:sldChg>
      <pc:sldChg chg="del">
        <pc:chgData name="Sally North" userId="52e2d7fe0a4c5456" providerId="LiveId" clId="{BD02004B-2074-4287-9894-24B2AE380986}" dt="2021-04-09T14:41:46.141" v="0" actId="47"/>
        <pc:sldMkLst>
          <pc:docMk/>
          <pc:sldMk cId="3076249660" sldId="297"/>
        </pc:sldMkLst>
      </pc:sldChg>
      <pc:sldChg chg="del">
        <pc:chgData name="Sally North" userId="52e2d7fe0a4c5456" providerId="LiveId" clId="{BD02004B-2074-4287-9894-24B2AE380986}" dt="2021-04-09T14:41:46.141" v="0" actId="47"/>
        <pc:sldMkLst>
          <pc:docMk/>
          <pc:sldMk cId="3811264205" sldId="298"/>
        </pc:sldMkLst>
      </pc:sldChg>
      <pc:sldChg chg="del">
        <pc:chgData name="Sally North" userId="52e2d7fe0a4c5456" providerId="LiveId" clId="{BD02004B-2074-4287-9894-24B2AE380986}" dt="2021-04-09T14:41:46.141" v="0" actId="47"/>
        <pc:sldMkLst>
          <pc:docMk/>
          <pc:sldMk cId="1338137425" sldId="299"/>
        </pc:sldMkLst>
      </pc:sldChg>
      <pc:sldChg chg="del">
        <pc:chgData name="Sally North" userId="52e2d7fe0a4c5456" providerId="LiveId" clId="{BD02004B-2074-4287-9894-24B2AE380986}" dt="2021-04-09T14:41:46.141" v="0" actId="47"/>
        <pc:sldMkLst>
          <pc:docMk/>
          <pc:sldMk cId="1337469714" sldId="300"/>
        </pc:sldMkLst>
      </pc:sldChg>
      <pc:sldChg chg="del">
        <pc:chgData name="Sally North" userId="52e2d7fe0a4c5456" providerId="LiveId" clId="{BD02004B-2074-4287-9894-24B2AE380986}" dt="2021-04-09T14:41:57.999" v="1" actId="47"/>
        <pc:sldMkLst>
          <pc:docMk/>
          <pc:sldMk cId="2855575225" sldId="318"/>
        </pc:sldMkLst>
      </pc:sldChg>
      <pc:sldChg chg="del">
        <pc:chgData name="Sally North" userId="52e2d7fe0a4c5456" providerId="LiveId" clId="{BD02004B-2074-4287-9894-24B2AE380986}" dt="2021-04-09T14:41:57.999" v="1" actId="47"/>
        <pc:sldMkLst>
          <pc:docMk/>
          <pc:sldMk cId="1738943784" sldId="319"/>
        </pc:sldMkLst>
      </pc:sldChg>
      <pc:sldChg chg="del">
        <pc:chgData name="Sally North" userId="52e2d7fe0a4c5456" providerId="LiveId" clId="{BD02004B-2074-4287-9894-24B2AE380986}" dt="2021-04-09T14:41:57.999" v="1" actId="47"/>
        <pc:sldMkLst>
          <pc:docMk/>
          <pc:sldMk cId="2461097148" sldId="320"/>
        </pc:sldMkLst>
      </pc:sldChg>
      <pc:sldChg chg="del">
        <pc:chgData name="Sally North" userId="52e2d7fe0a4c5456" providerId="LiveId" clId="{BD02004B-2074-4287-9894-24B2AE380986}" dt="2021-04-09T14:41:57.999" v="1" actId="47"/>
        <pc:sldMkLst>
          <pc:docMk/>
          <pc:sldMk cId="3991393115" sldId="321"/>
        </pc:sldMkLst>
      </pc:sldChg>
      <pc:sldChg chg="del">
        <pc:chgData name="Sally North" userId="52e2d7fe0a4c5456" providerId="LiveId" clId="{BD02004B-2074-4287-9894-24B2AE380986}" dt="2021-04-09T14:41:57.999" v="1" actId="47"/>
        <pc:sldMkLst>
          <pc:docMk/>
          <pc:sldMk cId="3835991803" sldId="322"/>
        </pc:sldMkLst>
      </pc:sldChg>
      <pc:sldChg chg="del">
        <pc:chgData name="Sally North" userId="52e2d7fe0a4c5456" providerId="LiveId" clId="{BD02004B-2074-4287-9894-24B2AE380986}" dt="2021-04-09T14:41:57.999" v="1" actId="47"/>
        <pc:sldMkLst>
          <pc:docMk/>
          <pc:sldMk cId="2820348374" sldId="323"/>
        </pc:sldMkLst>
      </pc:sldChg>
      <pc:sldChg chg="del">
        <pc:chgData name="Sally North" userId="52e2d7fe0a4c5456" providerId="LiveId" clId="{BD02004B-2074-4287-9894-24B2AE380986}" dt="2021-04-09T14:41:57.999" v="1" actId="47"/>
        <pc:sldMkLst>
          <pc:docMk/>
          <pc:sldMk cId="1323835501" sldId="324"/>
        </pc:sldMkLst>
      </pc:sldChg>
      <pc:sldChg chg="del">
        <pc:chgData name="Sally North" userId="52e2d7fe0a4c5456" providerId="LiveId" clId="{BD02004B-2074-4287-9894-24B2AE380986}" dt="2021-04-09T14:41:57.999" v="1" actId="47"/>
        <pc:sldMkLst>
          <pc:docMk/>
          <pc:sldMk cId="3709424529" sldId="325"/>
        </pc:sldMkLst>
      </pc:sldChg>
      <pc:sldChg chg="del">
        <pc:chgData name="Sally North" userId="52e2d7fe0a4c5456" providerId="LiveId" clId="{BD02004B-2074-4287-9894-24B2AE380986}" dt="2021-04-09T14:41:57.999" v="1" actId="47"/>
        <pc:sldMkLst>
          <pc:docMk/>
          <pc:sldMk cId="109164189" sldId="326"/>
        </pc:sldMkLst>
      </pc:sldChg>
      <pc:sldChg chg="del">
        <pc:chgData name="Sally North" userId="52e2d7fe0a4c5456" providerId="LiveId" clId="{BD02004B-2074-4287-9894-24B2AE380986}" dt="2021-04-09T14:41:57.999" v="1" actId="47"/>
        <pc:sldMkLst>
          <pc:docMk/>
          <pc:sldMk cId="3394841945" sldId="327"/>
        </pc:sldMkLst>
      </pc:sldChg>
      <pc:sldChg chg="del">
        <pc:chgData name="Sally North" userId="52e2d7fe0a4c5456" providerId="LiveId" clId="{BD02004B-2074-4287-9894-24B2AE380986}" dt="2021-04-09T14:41:57.999" v="1" actId="47"/>
        <pc:sldMkLst>
          <pc:docMk/>
          <pc:sldMk cId="1004566940" sldId="328"/>
        </pc:sldMkLst>
      </pc:sldChg>
      <pc:sldChg chg="del">
        <pc:chgData name="Sally North" userId="52e2d7fe0a4c5456" providerId="LiveId" clId="{BD02004B-2074-4287-9894-24B2AE380986}" dt="2021-04-09T14:41:57.999" v="1" actId="47"/>
        <pc:sldMkLst>
          <pc:docMk/>
          <pc:sldMk cId="2476966367" sldId="329"/>
        </pc:sldMkLst>
      </pc:sldChg>
      <pc:sldChg chg="del">
        <pc:chgData name="Sally North" userId="52e2d7fe0a4c5456" providerId="LiveId" clId="{BD02004B-2074-4287-9894-24B2AE380986}" dt="2021-04-09T14:41:57.999" v="1" actId="47"/>
        <pc:sldMkLst>
          <pc:docMk/>
          <pc:sldMk cId="3783224924" sldId="330"/>
        </pc:sldMkLst>
      </pc:sldChg>
      <pc:sldChg chg="del">
        <pc:chgData name="Sally North" userId="52e2d7fe0a4c5456" providerId="LiveId" clId="{BD02004B-2074-4287-9894-24B2AE380986}" dt="2021-04-09T14:41:57.999" v="1" actId="47"/>
        <pc:sldMkLst>
          <pc:docMk/>
          <pc:sldMk cId="2540666768" sldId="331"/>
        </pc:sldMkLst>
      </pc:sldChg>
      <pc:sldChg chg="del">
        <pc:chgData name="Sally North" userId="52e2d7fe0a4c5456" providerId="LiveId" clId="{BD02004B-2074-4287-9894-24B2AE380986}" dt="2021-04-09T14:41:57.999" v="1" actId="47"/>
        <pc:sldMkLst>
          <pc:docMk/>
          <pc:sldMk cId="3061329837" sldId="332"/>
        </pc:sldMkLst>
      </pc:sldChg>
      <pc:sldChg chg="del">
        <pc:chgData name="Sally North" userId="52e2d7fe0a4c5456" providerId="LiveId" clId="{BD02004B-2074-4287-9894-24B2AE380986}" dt="2021-04-09T14:41:57.999" v="1" actId="47"/>
        <pc:sldMkLst>
          <pc:docMk/>
          <pc:sldMk cId="97360719" sldId="333"/>
        </pc:sldMkLst>
      </pc:sldChg>
      <pc:sldChg chg="del">
        <pc:chgData name="Sally North" userId="52e2d7fe0a4c5456" providerId="LiveId" clId="{BD02004B-2074-4287-9894-24B2AE380986}" dt="2021-04-09T14:41:57.999" v="1" actId="47"/>
        <pc:sldMkLst>
          <pc:docMk/>
          <pc:sldMk cId="2604218856" sldId="334"/>
        </pc:sldMkLst>
      </pc:sldChg>
      <pc:sldChg chg="del">
        <pc:chgData name="Sally North" userId="52e2d7fe0a4c5456" providerId="LiveId" clId="{BD02004B-2074-4287-9894-24B2AE380986}" dt="2021-04-09T14:41:57.999" v="1" actId="47"/>
        <pc:sldMkLst>
          <pc:docMk/>
          <pc:sldMk cId="3466182541" sldId="335"/>
        </pc:sldMkLst>
      </pc:sldChg>
      <pc:sldChg chg="del">
        <pc:chgData name="Sally North" userId="52e2d7fe0a4c5456" providerId="LiveId" clId="{BD02004B-2074-4287-9894-24B2AE380986}" dt="2021-04-09T14:41:57.999" v="1" actId="47"/>
        <pc:sldMkLst>
          <pc:docMk/>
          <pc:sldMk cId="2491089381" sldId="336"/>
        </pc:sldMkLst>
      </pc:sldChg>
      <pc:sldChg chg="del">
        <pc:chgData name="Sally North" userId="52e2d7fe0a4c5456" providerId="LiveId" clId="{BD02004B-2074-4287-9894-24B2AE380986}" dt="2021-04-09T14:41:57.999" v="1" actId="47"/>
        <pc:sldMkLst>
          <pc:docMk/>
          <pc:sldMk cId="882428728" sldId="337"/>
        </pc:sldMkLst>
      </pc:sldChg>
      <pc:sldChg chg="del">
        <pc:chgData name="Sally North" userId="52e2d7fe0a4c5456" providerId="LiveId" clId="{BD02004B-2074-4287-9894-24B2AE380986}" dt="2021-04-09T14:41:57.999" v="1" actId="47"/>
        <pc:sldMkLst>
          <pc:docMk/>
          <pc:sldMk cId="1747552027" sldId="338"/>
        </pc:sldMkLst>
      </pc:sldChg>
      <pc:sldChg chg="del">
        <pc:chgData name="Sally North" userId="52e2d7fe0a4c5456" providerId="LiveId" clId="{BD02004B-2074-4287-9894-24B2AE380986}" dt="2021-04-09T14:41:57.999" v="1" actId="47"/>
        <pc:sldMkLst>
          <pc:docMk/>
          <pc:sldMk cId="3647823856" sldId="339"/>
        </pc:sldMkLst>
      </pc:sldChg>
      <pc:sldChg chg="del">
        <pc:chgData name="Sally North" userId="52e2d7fe0a4c5456" providerId="LiveId" clId="{BD02004B-2074-4287-9894-24B2AE380986}" dt="2021-04-09T14:41:57.999" v="1" actId="47"/>
        <pc:sldMkLst>
          <pc:docMk/>
          <pc:sldMk cId="3747936892" sldId="340"/>
        </pc:sldMkLst>
      </pc:sldChg>
      <pc:sldChg chg="del">
        <pc:chgData name="Sally North" userId="52e2d7fe0a4c5456" providerId="LiveId" clId="{BD02004B-2074-4287-9894-24B2AE380986}" dt="2021-04-09T14:41:57.999" v="1" actId="47"/>
        <pc:sldMkLst>
          <pc:docMk/>
          <pc:sldMk cId="1326376409" sldId="341"/>
        </pc:sldMkLst>
      </pc:sldChg>
      <pc:sldChg chg="del">
        <pc:chgData name="Sally North" userId="52e2d7fe0a4c5456" providerId="LiveId" clId="{BD02004B-2074-4287-9894-24B2AE380986}" dt="2021-04-09T14:41:57.999" v="1" actId="47"/>
        <pc:sldMkLst>
          <pc:docMk/>
          <pc:sldMk cId="1868947846" sldId="342"/>
        </pc:sldMkLst>
      </pc:sldChg>
      <pc:sldChg chg="del">
        <pc:chgData name="Sally North" userId="52e2d7fe0a4c5456" providerId="LiveId" clId="{BD02004B-2074-4287-9894-24B2AE380986}" dt="2021-04-09T14:41:57.999" v="1" actId="47"/>
        <pc:sldMkLst>
          <pc:docMk/>
          <pc:sldMk cId="2665512660" sldId="343"/>
        </pc:sldMkLst>
      </pc:sldChg>
      <pc:sldChg chg="del">
        <pc:chgData name="Sally North" userId="52e2d7fe0a4c5456" providerId="LiveId" clId="{BD02004B-2074-4287-9894-24B2AE380986}" dt="2021-04-09T14:41:57.999" v="1" actId="47"/>
        <pc:sldMkLst>
          <pc:docMk/>
          <pc:sldMk cId="4169893527" sldId="344"/>
        </pc:sldMkLst>
      </pc:sldChg>
      <pc:sldChg chg="del">
        <pc:chgData name="Sally North" userId="52e2d7fe0a4c5456" providerId="LiveId" clId="{BD02004B-2074-4287-9894-24B2AE380986}" dt="2021-04-09T14:41:57.999" v="1" actId="47"/>
        <pc:sldMkLst>
          <pc:docMk/>
          <pc:sldMk cId="680203518" sldId="345"/>
        </pc:sldMkLst>
      </pc:sldChg>
      <pc:sldChg chg="del">
        <pc:chgData name="Sally North" userId="52e2d7fe0a4c5456" providerId="LiveId" clId="{BD02004B-2074-4287-9894-24B2AE380986}" dt="2021-04-09T14:41:57.999" v="1" actId="47"/>
        <pc:sldMkLst>
          <pc:docMk/>
          <pc:sldMk cId="1905562923" sldId="346"/>
        </pc:sldMkLst>
      </pc:sldChg>
      <pc:sldChg chg="del">
        <pc:chgData name="Sally North" userId="52e2d7fe0a4c5456" providerId="LiveId" clId="{BD02004B-2074-4287-9894-24B2AE380986}" dt="2021-04-09T14:41:57.999" v="1" actId="47"/>
        <pc:sldMkLst>
          <pc:docMk/>
          <pc:sldMk cId="1971734892" sldId="347"/>
        </pc:sldMkLst>
      </pc:sldChg>
      <pc:sldChg chg="del">
        <pc:chgData name="Sally North" userId="52e2d7fe0a4c5456" providerId="LiveId" clId="{BD02004B-2074-4287-9894-24B2AE380986}" dt="2021-04-09T14:41:57.999" v="1" actId="47"/>
        <pc:sldMkLst>
          <pc:docMk/>
          <pc:sldMk cId="1695285125" sldId="348"/>
        </pc:sldMkLst>
      </pc:sldChg>
      <pc:sldChg chg="del">
        <pc:chgData name="Sally North" userId="52e2d7fe0a4c5456" providerId="LiveId" clId="{BD02004B-2074-4287-9894-24B2AE380986}" dt="2021-04-09T14:41:57.999" v="1" actId="47"/>
        <pc:sldMkLst>
          <pc:docMk/>
          <pc:sldMk cId="4106287960" sldId="349"/>
        </pc:sldMkLst>
      </pc:sldChg>
      <pc:sldChg chg="del">
        <pc:chgData name="Sally North" userId="52e2d7fe0a4c5456" providerId="LiveId" clId="{BD02004B-2074-4287-9894-24B2AE380986}" dt="2021-04-09T14:41:57.999" v="1" actId="47"/>
        <pc:sldMkLst>
          <pc:docMk/>
          <pc:sldMk cId="1751832122" sldId="350"/>
        </pc:sldMkLst>
      </pc:sldChg>
      <pc:sldChg chg="del">
        <pc:chgData name="Sally North" userId="52e2d7fe0a4c5456" providerId="LiveId" clId="{BD02004B-2074-4287-9894-24B2AE380986}" dt="2021-04-09T14:41:57.999" v="1" actId="47"/>
        <pc:sldMkLst>
          <pc:docMk/>
          <pc:sldMk cId="1252415488" sldId="351"/>
        </pc:sldMkLst>
      </pc:sldChg>
      <pc:sldChg chg="del">
        <pc:chgData name="Sally North" userId="52e2d7fe0a4c5456" providerId="LiveId" clId="{BD02004B-2074-4287-9894-24B2AE380986}" dt="2021-04-09T14:41:57.999" v="1" actId="47"/>
        <pc:sldMkLst>
          <pc:docMk/>
          <pc:sldMk cId="3487011120" sldId="352"/>
        </pc:sldMkLst>
      </pc:sldChg>
      <pc:sldChg chg="del">
        <pc:chgData name="Sally North" userId="52e2d7fe0a4c5456" providerId="LiveId" clId="{BD02004B-2074-4287-9894-24B2AE380986}" dt="2021-04-09T14:41:57.999" v="1" actId="47"/>
        <pc:sldMkLst>
          <pc:docMk/>
          <pc:sldMk cId="1545160438" sldId="353"/>
        </pc:sldMkLst>
      </pc:sldChg>
      <pc:sldChg chg="del">
        <pc:chgData name="Sally North" userId="52e2d7fe0a4c5456" providerId="LiveId" clId="{BD02004B-2074-4287-9894-24B2AE380986}" dt="2021-04-09T14:41:57.999" v="1" actId="47"/>
        <pc:sldMkLst>
          <pc:docMk/>
          <pc:sldMk cId="4155998442" sldId="354"/>
        </pc:sldMkLst>
      </pc:sldChg>
      <pc:sldChg chg="del">
        <pc:chgData name="Sally North" userId="52e2d7fe0a4c5456" providerId="LiveId" clId="{BD02004B-2074-4287-9894-24B2AE380986}" dt="2021-04-09T14:41:57.999" v="1" actId="47"/>
        <pc:sldMkLst>
          <pc:docMk/>
          <pc:sldMk cId="617335501" sldId="355"/>
        </pc:sldMkLst>
      </pc:sldChg>
      <pc:sldChg chg="del">
        <pc:chgData name="Sally North" userId="52e2d7fe0a4c5456" providerId="LiveId" clId="{BD02004B-2074-4287-9894-24B2AE380986}" dt="2021-04-09T14:41:57.999" v="1" actId="47"/>
        <pc:sldMkLst>
          <pc:docMk/>
          <pc:sldMk cId="1918623475" sldId="356"/>
        </pc:sldMkLst>
      </pc:sldChg>
      <pc:sldChg chg="del">
        <pc:chgData name="Sally North" userId="52e2d7fe0a4c5456" providerId="LiveId" clId="{BD02004B-2074-4287-9894-24B2AE380986}" dt="2021-04-09T14:41:57.999" v="1" actId="47"/>
        <pc:sldMkLst>
          <pc:docMk/>
          <pc:sldMk cId="3933794310" sldId="357"/>
        </pc:sldMkLst>
      </pc:sldChg>
      <pc:sldChg chg="del">
        <pc:chgData name="Sally North" userId="52e2d7fe0a4c5456" providerId="LiveId" clId="{BD02004B-2074-4287-9894-24B2AE380986}" dt="2021-04-09T14:41:57.999" v="1" actId="47"/>
        <pc:sldMkLst>
          <pc:docMk/>
          <pc:sldMk cId="4017697969" sldId="358"/>
        </pc:sldMkLst>
      </pc:sldChg>
      <pc:sldChg chg="del">
        <pc:chgData name="Sally North" userId="52e2d7fe0a4c5456" providerId="LiveId" clId="{BD02004B-2074-4287-9894-24B2AE380986}" dt="2021-04-09T14:41:57.999" v="1" actId="47"/>
        <pc:sldMkLst>
          <pc:docMk/>
          <pc:sldMk cId="1781514598" sldId="359"/>
        </pc:sldMkLst>
      </pc:sldChg>
      <pc:sldChg chg="del">
        <pc:chgData name="Sally North" userId="52e2d7fe0a4c5456" providerId="LiveId" clId="{BD02004B-2074-4287-9894-24B2AE380986}" dt="2021-04-09T14:41:57.999" v="1" actId="47"/>
        <pc:sldMkLst>
          <pc:docMk/>
          <pc:sldMk cId="1345801163" sldId="360"/>
        </pc:sldMkLst>
      </pc:sldChg>
      <pc:sldChg chg="del">
        <pc:chgData name="Sally North" userId="52e2d7fe0a4c5456" providerId="LiveId" clId="{BD02004B-2074-4287-9894-24B2AE380986}" dt="2021-04-09T14:41:57.999" v="1" actId="47"/>
        <pc:sldMkLst>
          <pc:docMk/>
          <pc:sldMk cId="4275636185" sldId="361"/>
        </pc:sldMkLst>
      </pc:sldChg>
      <pc:sldChg chg="del">
        <pc:chgData name="Sally North" userId="52e2d7fe0a4c5456" providerId="LiveId" clId="{BD02004B-2074-4287-9894-24B2AE380986}" dt="2021-04-09T14:41:57.999" v="1" actId="47"/>
        <pc:sldMkLst>
          <pc:docMk/>
          <pc:sldMk cId="2520146267" sldId="362"/>
        </pc:sldMkLst>
      </pc:sldChg>
      <pc:sldChg chg="del">
        <pc:chgData name="Sally North" userId="52e2d7fe0a4c5456" providerId="LiveId" clId="{BD02004B-2074-4287-9894-24B2AE380986}" dt="2021-04-09T14:41:57.999" v="1" actId="47"/>
        <pc:sldMkLst>
          <pc:docMk/>
          <pc:sldMk cId="2035727665" sldId="363"/>
        </pc:sldMkLst>
      </pc:sldChg>
      <pc:sldChg chg="del">
        <pc:chgData name="Sally North" userId="52e2d7fe0a4c5456" providerId="LiveId" clId="{BD02004B-2074-4287-9894-24B2AE380986}" dt="2021-04-09T14:41:57.999" v="1" actId="47"/>
        <pc:sldMkLst>
          <pc:docMk/>
          <pc:sldMk cId="3631357473" sldId="364"/>
        </pc:sldMkLst>
      </pc:sldChg>
      <pc:sldChg chg="del">
        <pc:chgData name="Sally North" userId="52e2d7fe0a4c5456" providerId="LiveId" clId="{BD02004B-2074-4287-9894-24B2AE380986}" dt="2021-04-09T14:41:57.999" v="1" actId="47"/>
        <pc:sldMkLst>
          <pc:docMk/>
          <pc:sldMk cId="2656979436" sldId="365"/>
        </pc:sldMkLst>
      </pc:sldChg>
      <pc:sldChg chg="del">
        <pc:chgData name="Sally North" userId="52e2d7fe0a4c5456" providerId="LiveId" clId="{BD02004B-2074-4287-9894-24B2AE380986}" dt="2021-04-09T14:41:57.999" v="1" actId="47"/>
        <pc:sldMkLst>
          <pc:docMk/>
          <pc:sldMk cId="3264792023" sldId="366"/>
        </pc:sldMkLst>
      </pc:sldChg>
      <pc:sldChg chg="del">
        <pc:chgData name="Sally North" userId="52e2d7fe0a4c5456" providerId="LiveId" clId="{BD02004B-2074-4287-9894-24B2AE380986}" dt="2021-04-09T14:41:57.999" v="1" actId="47"/>
        <pc:sldMkLst>
          <pc:docMk/>
          <pc:sldMk cId="2793884316" sldId="367"/>
        </pc:sldMkLst>
      </pc:sldChg>
      <pc:sldChg chg="del">
        <pc:chgData name="Sally North" userId="52e2d7fe0a4c5456" providerId="LiveId" clId="{BD02004B-2074-4287-9894-24B2AE380986}" dt="2021-04-09T14:41:57.999" v="1" actId="47"/>
        <pc:sldMkLst>
          <pc:docMk/>
          <pc:sldMk cId="3456149291" sldId="368"/>
        </pc:sldMkLst>
      </pc:sldChg>
      <pc:sldChg chg="del">
        <pc:chgData name="Sally North" userId="52e2d7fe0a4c5456" providerId="LiveId" clId="{BD02004B-2074-4287-9894-24B2AE380986}" dt="2021-04-09T14:41:57.999" v="1" actId="47"/>
        <pc:sldMkLst>
          <pc:docMk/>
          <pc:sldMk cId="2090150956" sldId="369"/>
        </pc:sldMkLst>
      </pc:sldChg>
      <pc:sldChg chg="del">
        <pc:chgData name="Sally North" userId="52e2d7fe0a4c5456" providerId="LiveId" clId="{BD02004B-2074-4287-9894-24B2AE380986}" dt="2021-04-09T14:41:57.999" v="1" actId="47"/>
        <pc:sldMkLst>
          <pc:docMk/>
          <pc:sldMk cId="381258167" sldId="370"/>
        </pc:sldMkLst>
      </pc:sldChg>
      <pc:sldChg chg="del">
        <pc:chgData name="Sally North" userId="52e2d7fe0a4c5456" providerId="LiveId" clId="{BD02004B-2074-4287-9894-24B2AE380986}" dt="2021-04-09T14:41:57.999" v="1" actId="47"/>
        <pc:sldMkLst>
          <pc:docMk/>
          <pc:sldMk cId="2691631837" sldId="371"/>
        </pc:sldMkLst>
      </pc:sldChg>
      <pc:sldChg chg="del">
        <pc:chgData name="Sally North" userId="52e2d7fe0a4c5456" providerId="LiveId" clId="{BD02004B-2074-4287-9894-24B2AE380986}" dt="2021-04-09T14:41:57.999" v="1" actId="47"/>
        <pc:sldMkLst>
          <pc:docMk/>
          <pc:sldMk cId="4000107766" sldId="372"/>
        </pc:sldMkLst>
      </pc:sldChg>
      <pc:sldChg chg="del">
        <pc:chgData name="Sally North" userId="52e2d7fe0a4c5456" providerId="LiveId" clId="{BD02004B-2074-4287-9894-24B2AE380986}" dt="2021-04-09T14:41:57.999" v="1" actId="47"/>
        <pc:sldMkLst>
          <pc:docMk/>
          <pc:sldMk cId="1113254860" sldId="373"/>
        </pc:sldMkLst>
      </pc:sldChg>
      <pc:sldChg chg="del">
        <pc:chgData name="Sally North" userId="52e2d7fe0a4c5456" providerId="LiveId" clId="{BD02004B-2074-4287-9894-24B2AE380986}" dt="2021-04-09T14:41:57.999" v="1" actId="47"/>
        <pc:sldMkLst>
          <pc:docMk/>
          <pc:sldMk cId="1773349510" sldId="374"/>
        </pc:sldMkLst>
      </pc:sldChg>
      <pc:sldChg chg="del">
        <pc:chgData name="Sally North" userId="52e2d7fe0a4c5456" providerId="LiveId" clId="{BD02004B-2074-4287-9894-24B2AE380986}" dt="2021-04-09T14:41:57.999" v="1" actId="47"/>
        <pc:sldMkLst>
          <pc:docMk/>
          <pc:sldMk cId="1163706299" sldId="375"/>
        </pc:sldMkLst>
      </pc:sldChg>
      <pc:sldChg chg="del">
        <pc:chgData name="Sally North" userId="52e2d7fe0a4c5456" providerId="LiveId" clId="{BD02004B-2074-4287-9894-24B2AE380986}" dt="2021-04-09T14:41:57.999" v="1" actId="47"/>
        <pc:sldMkLst>
          <pc:docMk/>
          <pc:sldMk cId="2540189861" sldId="376"/>
        </pc:sldMkLst>
      </pc:sldChg>
      <pc:sldChg chg="del">
        <pc:chgData name="Sally North" userId="52e2d7fe0a4c5456" providerId="LiveId" clId="{BD02004B-2074-4287-9894-24B2AE380986}" dt="2021-04-09T14:41:57.999" v="1" actId="47"/>
        <pc:sldMkLst>
          <pc:docMk/>
          <pc:sldMk cId="3497425710" sldId="377"/>
        </pc:sldMkLst>
      </pc:sldChg>
      <pc:sldChg chg="del">
        <pc:chgData name="Sally North" userId="52e2d7fe0a4c5456" providerId="LiveId" clId="{BD02004B-2074-4287-9894-24B2AE380986}" dt="2021-04-09T14:41:57.999" v="1" actId="47"/>
        <pc:sldMkLst>
          <pc:docMk/>
          <pc:sldMk cId="4236563028" sldId="378"/>
        </pc:sldMkLst>
      </pc:sldChg>
      <pc:sldChg chg="del">
        <pc:chgData name="Sally North" userId="52e2d7fe0a4c5456" providerId="LiveId" clId="{BD02004B-2074-4287-9894-24B2AE380986}" dt="2021-04-09T14:41:57.999" v="1" actId="47"/>
        <pc:sldMkLst>
          <pc:docMk/>
          <pc:sldMk cId="1295956537" sldId="379"/>
        </pc:sldMkLst>
      </pc:sldChg>
      <pc:sldChg chg="del">
        <pc:chgData name="Sally North" userId="52e2d7fe0a4c5456" providerId="LiveId" clId="{BD02004B-2074-4287-9894-24B2AE380986}" dt="2021-04-09T14:41:57.999" v="1" actId="47"/>
        <pc:sldMkLst>
          <pc:docMk/>
          <pc:sldMk cId="2863637739" sldId="3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293D29-CEDE-46DF-A2EF-9CFF2DD86ED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4489D7EB-23BB-4321-B95F-D809A336BF1B}">
      <dgm:prSet/>
      <dgm:spPr/>
      <dgm:t>
        <a:bodyPr/>
        <a:lstStyle/>
        <a:p>
          <a:r>
            <a:rPr lang="en-GB" dirty="0"/>
            <a:t>29 different thematic categories of leadership theories, developed over 100 years</a:t>
          </a:r>
          <a:endParaRPr lang="en-US" dirty="0"/>
        </a:p>
      </dgm:t>
    </dgm:pt>
    <dgm:pt modelId="{D02161CE-14FF-4618-A321-75AA21C3F2A8}" type="parTrans" cxnId="{89B9DF09-2A8D-421E-B8FB-A3BA8DE8DC6A}">
      <dgm:prSet/>
      <dgm:spPr/>
      <dgm:t>
        <a:bodyPr/>
        <a:lstStyle/>
        <a:p>
          <a:endParaRPr lang="en-US"/>
        </a:p>
      </dgm:t>
    </dgm:pt>
    <dgm:pt modelId="{011AC46E-BCFB-45DB-801E-6A33844C0887}" type="sibTrans" cxnId="{89B9DF09-2A8D-421E-B8FB-A3BA8DE8DC6A}">
      <dgm:prSet/>
      <dgm:spPr/>
      <dgm:t>
        <a:bodyPr/>
        <a:lstStyle/>
        <a:p>
          <a:endParaRPr lang="en-US"/>
        </a:p>
      </dgm:t>
    </dgm:pt>
    <dgm:pt modelId="{FD0748F0-8550-4821-86F5-F57A5CC8D69D}">
      <dgm:prSet/>
      <dgm:spPr/>
      <dgm:t>
        <a:bodyPr/>
        <a:lstStyle/>
        <a:p>
          <a:r>
            <a:rPr lang="en-GB" dirty="0"/>
            <a:t>17 are ‘classic’ leadership categories, </a:t>
          </a:r>
          <a:endParaRPr lang="en-US" dirty="0"/>
        </a:p>
      </dgm:t>
    </dgm:pt>
    <dgm:pt modelId="{BAE2A495-D78C-4F6A-8F44-8B285E8D3F45}" type="parTrans" cxnId="{1470C300-8EB2-4F2D-823C-8DAA7FAB076C}">
      <dgm:prSet/>
      <dgm:spPr/>
      <dgm:t>
        <a:bodyPr/>
        <a:lstStyle/>
        <a:p>
          <a:endParaRPr lang="en-US"/>
        </a:p>
      </dgm:t>
    </dgm:pt>
    <dgm:pt modelId="{435E8F51-2D16-40C4-89ED-E608A13379DA}" type="sibTrans" cxnId="{1470C300-8EB2-4F2D-823C-8DAA7FAB076C}">
      <dgm:prSet/>
      <dgm:spPr/>
      <dgm:t>
        <a:bodyPr/>
        <a:lstStyle/>
        <a:p>
          <a:endParaRPr lang="en-US"/>
        </a:p>
      </dgm:t>
    </dgm:pt>
    <dgm:pt modelId="{C27DFD92-E36A-4D0F-AA8E-E93977725F13}">
      <dgm:prSet/>
      <dgm:spPr/>
      <dgm:t>
        <a:bodyPr/>
        <a:lstStyle/>
        <a:p>
          <a:r>
            <a:rPr lang="en-GB" dirty="0"/>
            <a:t>12 are classified as emerging.</a:t>
          </a:r>
          <a:endParaRPr lang="en-US" dirty="0"/>
        </a:p>
      </dgm:t>
    </dgm:pt>
    <dgm:pt modelId="{BCEB5114-9C47-40F0-9C5E-B2825D660BB6}" type="parTrans" cxnId="{3A7589D2-6EE5-475A-9C24-B996338F4DF3}">
      <dgm:prSet/>
      <dgm:spPr/>
      <dgm:t>
        <a:bodyPr/>
        <a:lstStyle/>
        <a:p>
          <a:endParaRPr lang="en-US"/>
        </a:p>
      </dgm:t>
    </dgm:pt>
    <dgm:pt modelId="{0A15917D-162E-4573-B71D-4798D7B99BEA}" type="sibTrans" cxnId="{3A7589D2-6EE5-475A-9C24-B996338F4DF3}">
      <dgm:prSet/>
      <dgm:spPr/>
      <dgm:t>
        <a:bodyPr/>
        <a:lstStyle/>
        <a:p>
          <a:endParaRPr lang="en-US"/>
        </a:p>
      </dgm:t>
    </dgm:pt>
    <dgm:pt modelId="{F0285551-DAC0-4BEC-AC21-06C0BFCA95A8}">
      <dgm:prSet/>
      <dgm:spPr/>
      <dgm:t>
        <a:bodyPr/>
        <a:lstStyle/>
        <a:p>
          <a:r>
            <a:rPr lang="en-GB" dirty="0"/>
            <a:t>7 emerging theories in their review and in their examination of recent theoretical and empirical developments</a:t>
          </a:r>
          <a:endParaRPr lang="en-US" dirty="0"/>
        </a:p>
      </dgm:t>
    </dgm:pt>
    <dgm:pt modelId="{1620FF97-A40A-4CEC-B15C-09BA503C11EB}" type="parTrans" cxnId="{07EEBD71-3EAB-47CC-BBC5-8379506DE6C4}">
      <dgm:prSet/>
      <dgm:spPr/>
      <dgm:t>
        <a:bodyPr/>
        <a:lstStyle/>
        <a:p>
          <a:endParaRPr lang="en-US"/>
        </a:p>
      </dgm:t>
    </dgm:pt>
    <dgm:pt modelId="{ADA9407F-87F9-4EC6-83E5-BB241490F3F8}" type="sibTrans" cxnId="{07EEBD71-3EAB-47CC-BBC5-8379506DE6C4}">
      <dgm:prSet/>
      <dgm:spPr/>
      <dgm:t>
        <a:bodyPr/>
        <a:lstStyle/>
        <a:p>
          <a:endParaRPr lang="en-US"/>
        </a:p>
      </dgm:t>
    </dgm:pt>
    <dgm:pt modelId="{EF902017-D716-45C3-8F06-9C3E898C37D5}" type="pres">
      <dgm:prSet presAssocID="{F5293D29-CEDE-46DF-A2EF-9CFF2DD86ED3}" presName="linear" presStyleCnt="0">
        <dgm:presLayoutVars>
          <dgm:animLvl val="lvl"/>
          <dgm:resizeHandles val="exact"/>
        </dgm:presLayoutVars>
      </dgm:prSet>
      <dgm:spPr/>
    </dgm:pt>
    <dgm:pt modelId="{9611D683-114E-4175-B694-5A8457D9E377}" type="pres">
      <dgm:prSet presAssocID="{4489D7EB-23BB-4321-B95F-D809A336BF1B}" presName="parentText" presStyleLbl="node1" presStyleIdx="0" presStyleCnt="1">
        <dgm:presLayoutVars>
          <dgm:chMax val="0"/>
          <dgm:bulletEnabled val="1"/>
        </dgm:presLayoutVars>
      </dgm:prSet>
      <dgm:spPr/>
    </dgm:pt>
    <dgm:pt modelId="{55160C8B-7CE4-4A76-9D05-ED63CF17FA47}" type="pres">
      <dgm:prSet presAssocID="{4489D7EB-23BB-4321-B95F-D809A336BF1B}" presName="childText" presStyleLbl="revTx" presStyleIdx="0" presStyleCnt="1">
        <dgm:presLayoutVars>
          <dgm:bulletEnabled val="1"/>
        </dgm:presLayoutVars>
      </dgm:prSet>
      <dgm:spPr/>
    </dgm:pt>
  </dgm:ptLst>
  <dgm:cxnLst>
    <dgm:cxn modelId="{1470C300-8EB2-4F2D-823C-8DAA7FAB076C}" srcId="{4489D7EB-23BB-4321-B95F-D809A336BF1B}" destId="{FD0748F0-8550-4821-86F5-F57A5CC8D69D}" srcOrd="0" destOrd="0" parTransId="{BAE2A495-D78C-4F6A-8F44-8B285E8D3F45}" sibTransId="{435E8F51-2D16-40C4-89ED-E608A13379DA}"/>
    <dgm:cxn modelId="{31157B01-964F-428A-8F56-27F0C683D06D}" type="presOf" srcId="{F5293D29-CEDE-46DF-A2EF-9CFF2DD86ED3}" destId="{EF902017-D716-45C3-8F06-9C3E898C37D5}" srcOrd="0" destOrd="0" presId="urn:microsoft.com/office/officeart/2005/8/layout/vList2"/>
    <dgm:cxn modelId="{89B9DF09-2A8D-421E-B8FB-A3BA8DE8DC6A}" srcId="{F5293D29-CEDE-46DF-A2EF-9CFF2DD86ED3}" destId="{4489D7EB-23BB-4321-B95F-D809A336BF1B}" srcOrd="0" destOrd="0" parTransId="{D02161CE-14FF-4618-A321-75AA21C3F2A8}" sibTransId="{011AC46E-BCFB-45DB-801E-6A33844C0887}"/>
    <dgm:cxn modelId="{DBC99916-770C-4AB3-AA96-E92A0E9EE3A9}" type="presOf" srcId="{F0285551-DAC0-4BEC-AC21-06C0BFCA95A8}" destId="{55160C8B-7CE4-4A76-9D05-ED63CF17FA47}" srcOrd="0" destOrd="2" presId="urn:microsoft.com/office/officeart/2005/8/layout/vList2"/>
    <dgm:cxn modelId="{D3661064-6E78-4EC6-BAC4-F9F1F0F5C4C0}" type="presOf" srcId="{FD0748F0-8550-4821-86F5-F57A5CC8D69D}" destId="{55160C8B-7CE4-4A76-9D05-ED63CF17FA47}" srcOrd="0" destOrd="0" presId="urn:microsoft.com/office/officeart/2005/8/layout/vList2"/>
    <dgm:cxn modelId="{07EEBD71-3EAB-47CC-BBC5-8379506DE6C4}" srcId="{4489D7EB-23BB-4321-B95F-D809A336BF1B}" destId="{F0285551-DAC0-4BEC-AC21-06C0BFCA95A8}" srcOrd="2" destOrd="0" parTransId="{1620FF97-A40A-4CEC-B15C-09BA503C11EB}" sibTransId="{ADA9407F-87F9-4EC6-83E5-BB241490F3F8}"/>
    <dgm:cxn modelId="{C1CF3172-B2A6-4C4E-A6B4-EFA367616B53}" type="presOf" srcId="{C27DFD92-E36A-4D0F-AA8E-E93977725F13}" destId="{55160C8B-7CE4-4A76-9D05-ED63CF17FA47}" srcOrd="0" destOrd="1" presId="urn:microsoft.com/office/officeart/2005/8/layout/vList2"/>
    <dgm:cxn modelId="{5455F491-ECFD-4F48-8E7A-F23D2088636E}" type="presOf" srcId="{4489D7EB-23BB-4321-B95F-D809A336BF1B}" destId="{9611D683-114E-4175-B694-5A8457D9E377}" srcOrd="0" destOrd="0" presId="urn:microsoft.com/office/officeart/2005/8/layout/vList2"/>
    <dgm:cxn modelId="{3A7589D2-6EE5-475A-9C24-B996338F4DF3}" srcId="{4489D7EB-23BB-4321-B95F-D809A336BF1B}" destId="{C27DFD92-E36A-4D0F-AA8E-E93977725F13}" srcOrd="1" destOrd="0" parTransId="{BCEB5114-9C47-40F0-9C5E-B2825D660BB6}" sibTransId="{0A15917D-162E-4573-B71D-4798D7B99BEA}"/>
    <dgm:cxn modelId="{69866D04-565E-4D80-8AC0-FDD32A0ADCA3}" type="presParOf" srcId="{EF902017-D716-45C3-8F06-9C3E898C37D5}" destId="{9611D683-114E-4175-B694-5A8457D9E377}" srcOrd="0" destOrd="0" presId="urn:microsoft.com/office/officeart/2005/8/layout/vList2"/>
    <dgm:cxn modelId="{ED5FF9D4-835B-4E15-BB23-E033AB75261D}" type="presParOf" srcId="{EF902017-D716-45C3-8F06-9C3E898C37D5}" destId="{55160C8B-7CE4-4A76-9D05-ED63CF17FA4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DF44AB-BC48-40FD-958A-3D2405C4E235}" type="doc">
      <dgm:prSet loTypeId="urn:microsoft.com/office/officeart/2016/7/layout/VerticalSolidActionList" loCatId="List" qsTypeId="urn:microsoft.com/office/officeart/2005/8/quickstyle/simple2" qsCatId="simple" csTypeId="urn:microsoft.com/office/officeart/2005/8/colors/accent1_2" csCatId="accent1"/>
      <dgm:spPr/>
      <dgm:t>
        <a:bodyPr/>
        <a:lstStyle/>
        <a:p>
          <a:endParaRPr lang="en-US"/>
        </a:p>
      </dgm:t>
    </dgm:pt>
    <dgm:pt modelId="{C7F5EE95-94E6-441F-924B-DB1623706D36}">
      <dgm:prSet/>
      <dgm:spPr/>
      <dgm:t>
        <a:bodyPr/>
        <a:lstStyle/>
        <a:p>
          <a:r>
            <a:rPr lang="en-US" dirty="0"/>
            <a:t>Introduce</a:t>
          </a:r>
        </a:p>
      </dgm:t>
    </dgm:pt>
    <dgm:pt modelId="{DC66323E-A82C-4C8B-AC83-DF705037C4A5}" type="parTrans" cxnId="{FCD77A8E-9962-46BD-8F26-0E2F25095C81}">
      <dgm:prSet/>
      <dgm:spPr/>
      <dgm:t>
        <a:bodyPr/>
        <a:lstStyle/>
        <a:p>
          <a:endParaRPr lang="en-US"/>
        </a:p>
      </dgm:t>
    </dgm:pt>
    <dgm:pt modelId="{E5EE424F-2BAF-4AF8-9415-9094D715AE3E}" type="sibTrans" cxnId="{FCD77A8E-9962-46BD-8F26-0E2F25095C81}">
      <dgm:prSet/>
      <dgm:spPr/>
      <dgm:t>
        <a:bodyPr/>
        <a:lstStyle/>
        <a:p>
          <a:endParaRPr lang="en-US"/>
        </a:p>
      </dgm:t>
    </dgm:pt>
    <dgm:pt modelId="{A1C2893A-2080-42B1-AE95-27231B4C185D}">
      <dgm:prSet/>
      <dgm:spPr/>
      <dgm:t>
        <a:bodyPr/>
        <a:lstStyle/>
        <a:p>
          <a:r>
            <a:rPr lang="en-US" dirty="0"/>
            <a:t>Introduce and critically examine the concepts of moral leadership and the role of the ‘new heroes’</a:t>
          </a:r>
        </a:p>
      </dgm:t>
    </dgm:pt>
    <dgm:pt modelId="{2C9FD024-D633-4AD2-8D7F-654772D97025}" type="parTrans" cxnId="{025ADE70-3D92-44EF-9F79-33396909F300}">
      <dgm:prSet/>
      <dgm:spPr/>
      <dgm:t>
        <a:bodyPr/>
        <a:lstStyle/>
        <a:p>
          <a:endParaRPr lang="en-US"/>
        </a:p>
      </dgm:t>
    </dgm:pt>
    <dgm:pt modelId="{0F6097C9-8D1F-4C39-A8B0-1058BD56A277}" type="sibTrans" cxnId="{025ADE70-3D92-44EF-9F79-33396909F300}">
      <dgm:prSet/>
      <dgm:spPr/>
      <dgm:t>
        <a:bodyPr/>
        <a:lstStyle/>
        <a:p>
          <a:endParaRPr lang="en-US"/>
        </a:p>
      </dgm:t>
    </dgm:pt>
    <dgm:pt modelId="{602198A0-814B-4669-987F-7271DC8A9CCF}">
      <dgm:prSet/>
      <dgm:spPr/>
      <dgm:t>
        <a:bodyPr/>
        <a:lstStyle/>
        <a:p>
          <a:r>
            <a:rPr lang="en-US" dirty="0"/>
            <a:t>Discuss</a:t>
          </a:r>
        </a:p>
      </dgm:t>
    </dgm:pt>
    <dgm:pt modelId="{FD8B49C6-9F94-4E8B-BC58-9FF49719E92E}" type="parTrans" cxnId="{719D99C8-233C-4061-8054-500540D13FB2}">
      <dgm:prSet/>
      <dgm:spPr/>
      <dgm:t>
        <a:bodyPr/>
        <a:lstStyle/>
        <a:p>
          <a:endParaRPr lang="en-US"/>
        </a:p>
      </dgm:t>
    </dgm:pt>
    <dgm:pt modelId="{9EE29B4C-D84F-4EE3-BF5D-F3F141311D57}" type="sibTrans" cxnId="{719D99C8-233C-4061-8054-500540D13FB2}">
      <dgm:prSet/>
      <dgm:spPr/>
      <dgm:t>
        <a:bodyPr/>
        <a:lstStyle/>
        <a:p>
          <a:endParaRPr lang="en-US"/>
        </a:p>
      </dgm:t>
    </dgm:pt>
    <dgm:pt modelId="{0DA4E8A6-CB59-4565-92FC-3DAD062937F6}">
      <dgm:prSet/>
      <dgm:spPr/>
      <dgm:t>
        <a:bodyPr/>
        <a:lstStyle/>
        <a:p>
          <a:r>
            <a:rPr lang="en-US" dirty="0"/>
            <a:t>Critically discuss the behaviours of an ethical leader, and the benefits of ethical leadership for service encounters </a:t>
          </a:r>
        </a:p>
      </dgm:t>
    </dgm:pt>
    <dgm:pt modelId="{2FFB0CA3-4D7E-46DB-87E1-FB9B080BE344}" type="parTrans" cxnId="{CEB6E286-5E74-427E-824F-107292C97B96}">
      <dgm:prSet/>
      <dgm:spPr/>
      <dgm:t>
        <a:bodyPr/>
        <a:lstStyle/>
        <a:p>
          <a:endParaRPr lang="en-US"/>
        </a:p>
      </dgm:t>
    </dgm:pt>
    <dgm:pt modelId="{66400B7A-442A-4DBB-8DBE-EA1AAEC415C4}" type="sibTrans" cxnId="{CEB6E286-5E74-427E-824F-107292C97B96}">
      <dgm:prSet/>
      <dgm:spPr/>
      <dgm:t>
        <a:bodyPr/>
        <a:lstStyle/>
        <a:p>
          <a:endParaRPr lang="en-US"/>
        </a:p>
      </dgm:t>
    </dgm:pt>
    <dgm:pt modelId="{3DE9DE8B-5A8B-4DB6-8576-0360882B6979}">
      <dgm:prSet/>
      <dgm:spPr/>
      <dgm:t>
        <a:bodyPr/>
        <a:lstStyle/>
        <a:p>
          <a:r>
            <a:rPr lang="en-US" dirty="0"/>
            <a:t>Examine</a:t>
          </a:r>
        </a:p>
      </dgm:t>
    </dgm:pt>
    <dgm:pt modelId="{089B0677-A286-449F-8A09-3E4AACBD9B43}" type="parTrans" cxnId="{14E093CB-960C-481A-9EB8-0CD59B2996E7}">
      <dgm:prSet/>
      <dgm:spPr/>
      <dgm:t>
        <a:bodyPr/>
        <a:lstStyle/>
        <a:p>
          <a:endParaRPr lang="en-US"/>
        </a:p>
      </dgm:t>
    </dgm:pt>
    <dgm:pt modelId="{5CA32A8F-467B-48CD-96CF-EB78BA765CC3}" type="sibTrans" cxnId="{14E093CB-960C-481A-9EB8-0CD59B2996E7}">
      <dgm:prSet/>
      <dgm:spPr/>
      <dgm:t>
        <a:bodyPr/>
        <a:lstStyle/>
        <a:p>
          <a:endParaRPr lang="en-US"/>
        </a:p>
      </dgm:t>
    </dgm:pt>
    <dgm:pt modelId="{C42378F2-BEFB-4FAC-9092-14DBDF89D657}">
      <dgm:prSet/>
      <dgm:spPr/>
      <dgm:t>
        <a:bodyPr/>
        <a:lstStyle/>
        <a:p>
          <a:r>
            <a:rPr lang="en-US" dirty="0"/>
            <a:t>Examine the concept of authentic leadership, and what it means to be a just and honest leader</a:t>
          </a:r>
        </a:p>
      </dgm:t>
    </dgm:pt>
    <dgm:pt modelId="{EE4B74A4-5604-49BE-94A6-8ECE7573ED86}" type="parTrans" cxnId="{BAB2FC70-AF08-4716-90CD-0930862B0F67}">
      <dgm:prSet/>
      <dgm:spPr/>
      <dgm:t>
        <a:bodyPr/>
        <a:lstStyle/>
        <a:p>
          <a:endParaRPr lang="en-US"/>
        </a:p>
      </dgm:t>
    </dgm:pt>
    <dgm:pt modelId="{D5DB8973-AC0C-4703-AA61-A9C60D5198E3}" type="sibTrans" cxnId="{BAB2FC70-AF08-4716-90CD-0930862B0F67}">
      <dgm:prSet/>
      <dgm:spPr/>
      <dgm:t>
        <a:bodyPr/>
        <a:lstStyle/>
        <a:p>
          <a:endParaRPr lang="en-US"/>
        </a:p>
      </dgm:t>
    </dgm:pt>
    <dgm:pt modelId="{11FC3425-D3C3-461D-8C95-3845AEFF7675}">
      <dgm:prSet/>
      <dgm:spPr/>
      <dgm:t>
        <a:bodyPr/>
        <a:lstStyle/>
        <a:p>
          <a:r>
            <a:rPr lang="en-US" dirty="0"/>
            <a:t>Introduce</a:t>
          </a:r>
        </a:p>
      </dgm:t>
    </dgm:pt>
    <dgm:pt modelId="{57CB3F16-DF17-4335-8836-246B67595804}" type="parTrans" cxnId="{36E7CA68-DEED-409C-973D-CA742AA7E13E}">
      <dgm:prSet/>
      <dgm:spPr/>
      <dgm:t>
        <a:bodyPr/>
        <a:lstStyle/>
        <a:p>
          <a:endParaRPr lang="en-US"/>
        </a:p>
      </dgm:t>
    </dgm:pt>
    <dgm:pt modelId="{EEE09950-7F24-4217-86B9-8477D35AB0F3}" type="sibTrans" cxnId="{36E7CA68-DEED-409C-973D-CA742AA7E13E}">
      <dgm:prSet/>
      <dgm:spPr/>
      <dgm:t>
        <a:bodyPr/>
        <a:lstStyle/>
        <a:p>
          <a:endParaRPr lang="en-US"/>
        </a:p>
      </dgm:t>
    </dgm:pt>
    <dgm:pt modelId="{7200777B-5CA3-4793-A88B-142DB51761A9}">
      <dgm:prSet/>
      <dgm:spPr/>
      <dgm:t>
        <a:bodyPr/>
        <a:lstStyle/>
        <a:p>
          <a:r>
            <a:rPr lang="en-US" dirty="0"/>
            <a:t>Introduce and critically discuss servant leadership, and its potential to improve service encounters in the event industry</a:t>
          </a:r>
        </a:p>
      </dgm:t>
    </dgm:pt>
    <dgm:pt modelId="{2909B4A7-D36A-4C98-AA47-C29BCA36DFBB}" type="parTrans" cxnId="{D5B536D1-58C0-47E3-BA74-415FA136C432}">
      <dgm:prSet/>
      <dgm:spPr/>
      <dgm:t>
        <a:bodyPr/>
        <a:lstStyle/>
        <a:p>
          <a:endParaRPr lang="en-US"/>
        </a:p>
      </dgm:t>
    </dgm:pt>
    <dgm:pt modelId="{70E9F8EF-A3AE-4ED6-901B-BCA795A6ADD9}" type="sibTrans" cxnId="{D5B536D1-58C0-47E3-BA74-415FA136C432}">
      <dgm:prSet/>
      <dgm:spPr/>
      <dgm:t>
        <a:bodyPr/>
        <a:lstStyle/>
        <a:p>
          <a:endParaRPr lang="en-US"/>
        </a:p>
      </dgm:t>
    </dgm:pt>
    <dgm:pt modelId="{D2B83BB2-F2E2-40B2-9A87-53161A0A293E}" type="pres">
      <dgm:prSet presAssocID="{18DF44AB-BC48-40FD-958A-3D2405C4E235}" presName="Name0" presStyleCnt="0">
        <dgm:presLayoutVars>
          <dgm:dir/>
          <dgm:animLvl val="lvl"/>
          <dgm:resizeHandles val="exact"/>
        </dgm:presLayoutVars>
      </dgm:prSet>
      <dgm:spPr/>
    </dgm:pt>
    <dgm:pt modelId="{7C5AD83E-F3AC-4ED5-A705-762FC9075B0D}" type="pres">
      <dgm:prSet presAssocID="{C7F5EE95-94E6-441F-924B-DB1623706D36}" presName="linNode" presStyleCnt="0"/>
      <dgm:spPr/>
    </dgm:pt>
    <dgm:pt modelId="{2578735A-6874-4B38-8575-B0E0EAF6CC81}" type="pres">
      <dgm:prSet presAssocID="{C7F5EE95-94E6-441F-924B-DB1623706D36}" presName="parentText" presStyleLbl="alignNode1" presStyleIdx="0" presStyleCnt="4">
        <dgm:presLayoutVars>
          <dgm:chMax val="1"/>
          <dgm:bulletEnabled/>
        </dgm:presLayoutVars>
      </dgm:prSet>
      <dgm:spPr/>
    </dgm:pt>
    <dgm:pt modelId="{2F02B508-C0F9-471E-AAD7-D46262ED8EE5}" type="pres">
      <dgm:prSet presAssocID="{C7F5EE95-94E6-441F-924B-DB1623706D36}" presName="descendantText" presStyleLbl="alignAccFollowNode1" presStyleIdx="0" presStyleCnt="4">
        <dgm:presLayoutVars>
          <dgm:bulletEnabled/>
        </dgm:presLayoutVars>
      </dgm:prSet>
      <dgm:spPr/>
    </dgm:pt>
    <dgm:pt modelId="{38D47FB6-C25E-4EBA-A4F4-67C8EFE416F1}" type="pres">
      <dgm:prSet presAssocID="{E5EE424F-2BAF-4AF8-9415-9094D715AE3E}" presName="sp" presStyleCnt="0"/>
      <dgm:spPr/>
    </dgm:pt>
    <dgm:pt modelId="{813B7F06-8E8B-4F6A-BECF-CD167D12B3D4}" type="pres">
      <dgm:prSet presAssocID="{602198A0-814B-4669-987F-7271DC8A9CCF}" presName="linNode" presStyleCnt="0"/>
      <dgm:spPr/>
    </dgm:pt>
    <dgm:pt modelId="{74C49619-1196-46A9-AE09-D9EF1BB4273E}" type="pres">
      <dgm:prSet presAssocID="{602198A0-814B-4669-987F-7271DC8A9CCF}" presName="parentText" presStyleLbl="alignNode1" presStyleIdx="1" presStyleCnt="4">
        <dgm:presLayoutVars>
          <dgm:chMax val="1"/>
          <dgm:bulletEnabled/>
        </dgm:presLayoutVars>
      </dgm:prSet>
      <dgm:spPr/>
    </dgm:pt>
    <dgm:pt modelId="{CF1FCB92-DCDD-4975-B634-4DD20B09B1B3}" type="pres">
      <dgm:prSet presAssocID="{602198A0-814B-4669-987F-7271DC8A9CCF}" presName="descendantText" presStyleLbl="alignAccFollowNode1" presStyleIdx="1" presStyleCnt="4">
        <dgm:presLayoutVars>
          <dgm:bulletEnabled/>
        </dgm:presLayoutVars>
      </dgm:prSet>
      <dgm:spPr/>
    </dgm:pt>
    <dgm:pt modelId="{B8E98F55-A0BF-467F-B5F5-846CCB42D070}" type="pres">
      <dgm:prSet presAssocID="{9EE29B4C-D84F-4EE3-BF5D-F3F141311D57}" presName="sp" presStyleCnt="0"/>
      <dgm:spPr/>
    </dgm:pt>
    <dgm:pt modelId="{AED28CDE-B770-4FAC-853C-F9724DB2C89A}" type="pres">
      <dgm:prSet presAssocID="{3DE9DE8B-5A8B-4DB6-8576-0360882B6979}" presName="linNode" presStyleCnt="0"/>
      <dgm:spPr/>
    </dgm:pt>
    <dgm:pt modelId="{AF527CFB-BA83-467C-86E1-877AD18B3A6B}" type="pres">
      <dgm:prSet presAssocID="{3DE9DE8B-5A8B-4DB6-8576-0360882B6979}" presName="parentText" presStyleLbl="alignNode1" presStyleIdx="2" presStyleCnt="4">
        <dgm:presLayoutVars>
          <dgm:chMax val="1"/>
          <dgm:bulletEnabled/>
        </dgm:presLayoutVars>
      </dgm:prSet>
      <dgm:spPr/>
    </dgm:pt>
    <dgm:pt modelId="{F2C83F05-A73F-4096-8823-C43F9B8038E0}" type="pres">
      <dgm:prSet presAssocID="{3DE9DE8B-5A8B-4DB6-8576-0360882B6979}" presName="descendantText" presStyleLbl="alignAccFollowNode1" presStyleIdx="2" presStyleCnt="4">
        <dgm:presLayoutVars>
          <dgm:bulletEnabled/>
        </dgm:presLayoutVars>
      </dgm:prSet>
      <dgm:spPr/>
    </dgm:pt>
    <dgm:pt modelId="{7CBF97FE-449A-48A2-8E00-784FA60F7235}" type="pres">
      <dgm:prSet presAssocID="{5CA32A8F-467B-48CD-96CF-EB78BA765CC3}" presName="sp" presStyleCnt="0"/>
      <dgm:spPr/>
    </dgm:pt>
    <dgm:pt modelId="{60BC6AE9-88C4-43AA-9A8A-0F9CD85E6E05}" type="pres">
      <dgm:prSet presAssocID="{11FC3425-D3C3-461D-8C95-3845AEFF7675}" presName="linNode" presStyleCnt="0"/>
      <dgm:spPr/>
    </dgm:pt>
    <dgm:pt modelId="{5FE3E1EF-D17B-40A2-81FF-9EAAC3903B7D}" type="pres">
      <dgm:prSet presAssocID="{11FC3425-D3C3-461D-8C95-3845AEFF7675}" presName="parentText" presStyleLbl="alignNode1" presStyleIdx="3" presStyleCnt="4">
        <dgm:presLayoutVars>
          <dgm:chMax val="1"/>
          <dgm:bulletEnabled/>
        </dgm:presLayoutVars>
      </dgm:prSet>
      <dgm:spPr/>
    </dgm:pt>
    <dgm:pt modelId="{9D0C4841-6E75-41C0-BBA6-67F696FA73FE}" type="pres">
      <dgm:prSet presAssocID="{11FC3425-D3C3-461D-8C95-3845AEFF7675}" presName="descendantText" presStyleLbl="alignAccFollowNode1" presStyleIdx="3" presStyleCnt="4">
        <dgm:presLayoutVars>
          <dgm:bulletEnabled/>
        </dgm:presLayoutVars>
      </dgm:prSet>
      <dgm:spPr/>
    </dgm:pt>
  </dgm:ptLst>
  <dgm:cxnLst>
    <dgm:cxn modelId="{A1D03602-0A23-496C-AE49-D132B3D05FCF}" type="presOf" srcId="{C42378F2-BEFB-4FAC-9092-14DBDF89D657}" destId="{F2C83F05-A73F-4096-8823-C43F9B8038E0}" srcOrd="0" destOrd="0" presId="urn:microsoft.com/office/officeart/2016/7/layout/VerticalSolidActionList"/>
    <dgm:cxn modelId="{63404418-E09C-47BC-A14D-9EF22D064ADE}" type="presOf" srcId="{C7F5EE95-94E6-441F-924B-DB1623706D36}" destId="{2578735A-6874-4B38-8575-B0E0EAF6CC81}" srcOrd="0" destOrd="0" presId="urn:microsoft.com/office/officeart/2016/7/layout/VerticalSolidActionList"/>
    <dgm:cxn modelId="{36E7CA68-DEED-409C-973D-CA742AA7E13E}" srcId="{18DF44AB-BC48-40FD-958A-3D2405C4E235}" destId="{11FC3425-D3C3-461D-8C95-3845AEFF7675}" srcOrd="3" destOrd="0" parTransId="{57CB3F16-DF17-4335-8836-246B67595804}" sibTransId="{EEE09950-7F24-4217-86B9-8477D35AB0F3}"/>
    <dgm:cxn modelId="{025ADE70-3D92-44EF-9F79-33396909F300}" srcId="{C7F5EE95-94E6-441F-924B-DB1623706D36}" destId="{A1C2893A-2080-42B1-AE95-27231B4C185D}" srcOrd="0" destOrd="0" parTransId="{2C9FD024-D633-4AD2-8D7F-654772D97025}" sibTransId="{0F6097C9-8D1F-4C39-A8B0-1058BD56A277}"/>
    <dgm:cxn modelId="{BAB2FC70-AF08-4716-90CD-0930862B0F67}" srcId="{3DE9DE8B-5A8B-4DB6-8576-0360882B6979}" destId="{C42378F2-BEFB-4FAC-9092-14DBDF89D657}" srcOrd="0" destOrd="0" parTransId="{EE4B74A4-5604-49BE-94A6-8ECE7573ED86}" sibTransId="{D5DB8973-AC0C-4703-AA61-A9C60D5198E3}"/>
    <dgm:cxn modelId="{CEB6E286-5E74-427E-824F-107292C97B96}" srcId="{602198A0-814B-4669-987F-7271DC8A9CCF}" destId="{0DA4E8A6-CB59-4565-92FC-3DAD062937F6}" srcOrd="0" destOrd="0" parTransId="{2FFB0CA3-4D7E-46DB-87E1-FB9B080BE344}" sibTransId="{66400B7A-442A-4DBB-8DBE-EA1AAEC415C4}"/>
    <dgm:cxn modelId="{1EA3328A-1E7D-46F9-B342-0E1F3C8F8993}" type="presOf" srcId="{0DA4E8A6-CB59-4565-92FC-3DAD062937F6}" destId="{CF1FCB92-DCDD-4975-B634-4DD20B09B1B3}" srcOrd="0" destOrd="0" presId="urn:microsoft.com/office/officeart/2016/7/layout/VerticalSolidActionList"/>
    <dgm:cxn modelId="{FCD77A8E-9962-46BD-8F26-0E2F25095C81}" srcId="{18DF44AB-BC48-40FD-958A-3D2405C4E235}" destId="{C7F5EE95-94E6-441F-924B-DB1623706D36}" srcOrd="0" destOrd="0" parTransId="{DC66323E-A82C-4C8B-AC83-DF705037C4A5}" sibTransId="{E5EE424F-2BAF-4AF8-9415-9094D715AE3E}"/>
    <dgm:cxn modelId="{DB1F0F95-90B0-4A3D-8D29-8F6648A18BD2}" type="presOf" srcId="{A1C2893A-2080-42B1-AE95-27231B4C185D}" destId="{2F02B508-C0F9-471E-AAD7-D46262ED8EE5}" srcOrd="0" destOrd="0" presId="urn:microsoft.com/office/officeart/2016/7/layout/VerticalSolidActionList"/>
    <dgm:cxn modelId="{719D99C8-233C-4061-8054-500540D13FB2}" srcId="{18DF44AB-BC48-40FD-958A-3D2405C4E235}" destId="{602198A0-814B-4669-987F-7271DC8A9CCF}" srcOrd="1" destOrd="0" parTransId="{FD8B49C6-9F94-4E8B-BC58-9FF49719E92E}" sibTransId="{9EE29B4C-D84F-4EE3-BF5D-F3F141311D57}"/>
    <dgm:cxn modelId="{05EC72CB-EA66-4FA1-B763-F70993A30312}" type="presOf" srcId="{3DE9DE8B-5A8B-4DB6-8576-0360882B6979}" destId="{AF527CFB-BA83-467C-86E1-877AD18B3A6B}" srcOrd="0" destOrd="0" presId="urn:microsoft.com/office/officeart/2016/7/layout/VerticalSolidActionList"/>
    <dgm:cxn modelId="{14E093CB-960C-481A-9EB8-0CD59B2996E7}" srcId="{18DF44AB-BC48-40FD-958A-3D2405C4E235}" destId="{3DE9DE8B-5A8B-4DB6-8576-0360882B6979}" srcOrd="2" destOrd="0" parTransId="{089B0677-A286-449F-8A09-3E4AACBD9B43}" sibTransId="{5CA32A8F-467B-48CD-96CF-EB78BA765CC3}"/>
    <dgm:cxn modelId="{67BC51CF-38A4-4067-9E18-3624E70B3654}" type="presOf" srcId="{7200777B-5CA3-4793-A88B-142DB51761A9}" destId="{9D0C4841-6E75-41C0-BBA6-67F696FA73FE}" srcOrd="0" destOrd="0" presId="urn:microsoft.com/office/officeart/2016/7/layout/VerticalSolidActionList"/>
    <dgm:cxn modelId="{D5B536D1-58C0-47E3-BA74-415FA136C432}" srcId="{11FC3425-D3C3-461D-8C95-3845AEFF7675}" destId="{7200777B-5CA3-4793-A88B-142DB51761A9}" srcOrd="0" destOrd="0" parTransId="{2909B4A7-D36A-4C98-AA47-C29BCA36DFBB}" sibTransId="{70E9F8EF-A3AE-4ED6-901B-BCA795A6ADD9}"/>
    <dgm:cxn modelId="{6B8DD7E9-C9F9-4E7C-AFAA-B264A349E5B8}" type="presOf" srcId="{602198A0-814B-4669-987F-7271DC8A9CCF}" destId="{74C49619-1196-46A9-AE09-D9EF1BB4273E}" srcOrd="0" destOrd="0" presId="urn:microsoft.com/office/officeart/2016/7/layout/VerticalSolidActionList"/>
    <dgm:cxn modelId="{847B0FEB-8A41-4A29-AC36-1F6F3EE5436D}" type="presOf" srcId="{18DF44AB-BC48-40FD-958A-3D2405C4E235}" destId="{D2B83BB2-F2E2-40B2-9A87-53161A0A293E}" srcOrd="0" destOrd="0" presId="urn:microsoft.com/office/officeart/2016/7/layout/VerticalSolidActionList"/>
    <dgm:cxn modelId="{CACA1FED-2DA1-4498-84A0-EB47EDA7D353}" type="presOf" srcId="{11FC3425-D3C3-461D-8C95-3845AEFF7675}" destId="{5FE3E1EF-D17B-40A2-81FF-9EAAC3903B7D}" srcOrd="0" destOrd="0" presId="urn:microsoft.com/office/officeart/2016/7/layout/VerticalSolidActionList"/>
    <dgm:cxn modelId="{650C92CA-844B-49F1-AD1E-12E2FB7D7B37}" type="presParOf" srcId="{D2B83BB2-F2E2-40B2-9A87-53161A0A293E}" destId="{7C5AD83E-F3AC-4ED5-A705-762FC9075B0D}" srcOrd="0" destOrd="0" presId="urn:microsoft.com/office/officeart/2016/7/layout/VerticalSolidActionList"/>
    <dgm:cxn modelId="{346B87E0-8844-43BD-9F33-3777F1232E8C}" type="presParOf" srcId="{7C5AD83E-F3AC-4ED5-A705-762FC9075B0D}" destId="{2578735A-6874-4B38-8575-B0E0EAF6CC81}" srcOrd="0" destOrd="0" presId="urn:microsoft.com/office/officeart/2016/7/layout/VerticalSolidActionList"/>
    <dgm:cxn modelId="{6BE817EF-6CFB-4B43-904A-82B4683FDD42}" type="presParOf" srcId="{7C5AD83E-F3AC-4ED5-A705-762FC9075B0D}" destId="{2F02B508-C0F9-471E-AAD7-D46262ED8EE5}" srcOrd="1" destOrd="0" presId="urn:microsoft.com/office/officeart/2016/7/layout/VerticalSolidActionList"/>
    <dgm:cxn modelId="{E3DF7EFE-CD4E-4C03-8BF1-8F201E4BB85A}" type="presParOf" srcId="{D2B83BB2-F2E2-40B2-9A87-53161A0A293E}" destId="{38D47FB6-C25E-4EBA-A4F4-67C8EFE416F1}" srcOrd="1" destOrd="0" presId="urn:microsoft.com/office/officeart/2016/7/layout/VerticalSolidActionList"/>
    <dgm:cxn modelId="{A87D5B14-CD8F-4F6C-88A1-843714DC8C02}" type="presParOf" srcId="{D2B83BB2-F2E2-40B2-9A87-53161A0A293E}" destId="{813B7F06-8E8B-4F6A-BECF-CD167D12B3D4}" srcOrd="2" destOrd="0" presId="urn:microsoft.com/office/officeart/2016/7/layout/VerticalSolidActionList"/>
    <dgm:cxn modelId="{3F486E5D-8090-42AA-A197-94744A61016F}" type="presParOf" srcId="{813B7F06-8E8B-4F6A-BECF-CD167D12B3D4}" destId="{74C49619-1196-46A9-AE09-D9EF1BB4273E}" srcOrd="0" destOrd="0" presId="urn:microsoft.com/office/officeart/2016/7/layout/VerticalSolidActionList"/>
    <dgm:cxn modelId="{AA1FA7E7-8495-4746-B05F-3AA5187BD181}" type="presParOf" srcId="{813B7F06-8E8B-4F6A-BECF-CD167D12B3D4}" destId="{CF1FCB92-DCDD-4975-B634-4DD20B09B1B3}" srcOrd="1" destOrd="0" presId="urn:microsoft.com/office/officeart/2016/7/layout/VerticalSolidActionList"/>
    <dgm:cxn modelId="{8879C1F2-949D-4650-B62D-51A225E076EE}" type="presParOf" srcId="{D2B83BB2-F2E2-40B2-9A87-53161A0A293E}" destId="{B8E98F55-A0BF-467F-B5F5-846CCB42D070}" srcOrd="3" destOrd="0" presId="urn:microsoft.com/office/officeart/2016/7/layout/VerticalSolidActionList"/>
    <dgm:cxn modelId="{3A38C88A-F2C2-4D81-9516-E1CD994EE2A0}" type="presParOf" srcId="{D2B83BB2-F2E2-40B2-9A87-53161A0A293E}" destId="{AED28CDE-B770-4FAC-853C-F9724DB2C89A}" srcOrd="4" destOrd="0" presId="urn:microsoft.com/office/officeart/2016/7/layout/VerticalSolidActionList"/>
    <dgm:cxn modelId="{7FD81E02-C826-4331-B5FF-732C233C8B8A}" type="presParOf" srcId="{AED28CDE-B770-4FAC-853C-F9724DB2C89A}" destId="{AF527CFB-BA83-467C-86E1-877AD18B3A6B}" srcOrd="0" destOrd="0" presId="urn:microsoft.com/office/officeart/2016/7/layout/VerticalSolidActionList"/>
    <dgm:cxn modelId="{C20C0659-0091-4AE5-B981-5269C9CEA323}" type="presParOf" srcId="{AED28CDE-B770-4FAC-853C-F9724DB2C89A}" destId="{F2C83F05-A73F-4096-8823-C43F9B8038E0}" srcOrd="1" destOrd="0" presId="urn:microsoft.com/office/officeart/2016/7/layout/VerticalSolidActionList"/>
    <dgm:cxn modelId="{4D885AD3-5A99-4B9C-A3CE-3F6CBFC3F9FB}" type="presParOf" srcId="{D2B83BB2-F2E2-40B2-9A87-53161A0A293E}" destId="{7CBF97FE-449A-48A2-8E00-784FA60F7235}" srcOrd="5" destOrd="0" presId="urn:microsoft.com/office/officeart/2016/7/layout/VerticalSolidActionList"/>
    <dgm:cxn modelId="{53AE2A28-9EFE-47E4-BB11-0546A65C3B4F}" type="presParOf" srcId="{D2B83BB2-F2E2-40B2-9A87-53161A0A293E}" destId="{60BC6AE9-88C4-43AA-9A8A-0F9CD85E6E05}" srcOrd="6" destOrd="0" presId="urn:microsoft.com/office/officeart/2016/7/layout/VerticalSolidActionList"/>
    <dgm:cxn modelId="{B9A64E8B-0D12-4B10-AC23-C438AEA826BF}" type="presParOf" srcId="{60BC6AE9-88C4-43AA-9A8A-0F9CD85E6E05}" destId="{5FE3E1EF-D17B-40A2-81FF-9EAAC3903B7D}" srcOrd="0" destOrd="0" presId="urn:microsoft.com/office/officeart/2016/7/layout/VerticalSolidActionList"/>
    <dgm:cxn modelId="{9B5689BF-5151-4987-A5AD-6B14ECD4BD27}" type="presParOf" srcId="{60BC6AE9-88C4-43AA-9A8A-0F9CD85E6E05}" destId="{9D0C4841-6E75-41C0-BBA6-67F696FA73FE}"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43520A-91B6-4557-B387-7E4BB3A9FA63}" type="doc">
      <dgm:prSet loTypeId="urn:microsoft.com/office/officeart/2005/8/layout/default" loCatId="list" qsTypeId="urn:microsoft.com/office/officeart/2005/8/quickstyle/simple5" qsCatId="simple" csTypeId="urn:microsoft.com/office/officeart/2005/8/colors/accent2_2" csCatId="accent2"/>
      <dgm:spPr/>
      <dgm:t>
        <a:bodyPr/>
        <a:lstStyle/>
        <a:p>
          <a:endParaRPr lang="en-US"/>
        </a:p>
      </dgm:t>
    </dgm:pt>
    <dgm:pt modelId="{556A8E2D-6112-453F-9F4F-38A167A97DD7}">
      <dgm:prSet/>
      <dgm:spPr/>
      <dgm:t>
        <a:bodyPr/>
        <a:lstStyle/>
        <a:p>
          <a:r>
            <a:rPr lang="en-GB" dirty="0"/>
            <a:t>Authentic leadership</a:t>
          </a:r>
          <a:endParaRPr lang="en-US" dirty="0"/>
        </a:p>
      </dgm:t>
    </dgm:pt>
    <dgm:pt modelId="{7B9C20C5-58CB-4B88-9645-B508518AB2FD}" type="parTrans" cxnId="{907F80BC-135F-44EE-A261-248FAF4BD29F}">
      <dgm:prSet/>
      <dgm:spPr/>
      <dgm:t>
        <a:bodyPr/>
        <a:lstStyle/>
        <a:p>
          <a:endParaRPr lang="en-US"/>
        </a:p>
      </dgm:t>
    </dgm:pt>
    <dgm:pt modelId="{7B916917-6FBF-4622-B391-57C92582853F}" type="sibTrans" cxnId="{907F80BC-135F-44EE-A261-248FAF4BD29F}">
      <dgm:prSet/>
      <dgm:spPr/>
      <dgm:t>
        <a:bodyPr/>
        <a:lstStyle/>
        <a:p>
          <a:endParaRPr lang="en-US"/>
        </a:p>
      </dgm:t>
    </dgm:pt>
    <dgm:pt modelId="{63854E0C-CE61-4668-A6D9-C6E80C6E5391}">
      <dgm:prSet/>
      <dgm:spPr/>
      <dgm:t>
        <a:bodyPr/>
        <a:lstStyle/>
        <a:p>
          <a:r>
            <a:rPr lang="en-GB" dirty="0"/>
            <a:t>Ethical leadership</a:t>
          </a:r>
          <a:endParaRPr lang="en-US" dirty="0"/>
        </a:p>
      </dgm:t>
    </dgm:pt>
    <dgm:pt modelId="{4DA3E7EA-E5DC-4A46-AF8B-90F74F20214C}" type="parTrans" cxnId="{E1AFDA5E-8D8C-49B6-BC4B-54A6C09E08BC}">
      <dgm:prSet/>
      <dgm:spPr/>
      <dgm:t>
        <a:bodyPr/>
        <a:lstStyle/>
        <a:p>
          <a:endParaRPr lang="en-US"/>
        </a:p>
      </dgm:t>
    </dgm:pt>
    <dgm:pt modelId="{FCE09EA9-F813-4C7A-8CB9-FB5CEBFD06F0}" type="sibTrans" cxnId="{E1AFDA5E-8D8C-49B6-BC4B-54A6C09E08BC}">
      <dgm:prSet/>
      <dgm:spPr/>
      <dgm:t>
        <a:bodyPr/>
        <a:lstStyle/>
        <a:p>
          <a:endParaRPr lang="en-US"/>
        </a:p>
      </dgm:t>
    </dgm:pt>
    <dgm:pt modelId="{26494AEA-E561-4BD1-B44D-F0C7B0B086C3}">
      <dgm:prSet/>
      <dgm:spPr/>
      <dgm:t>
        <a:bodyPr/>
        <a:lstStyle/>
        <a:p>
          <a:r>
            <a:rPr lang="en-GB" dirty="0"/>
            <a:t>Servant leadership</a:t>
          </a:r>
          <a:endParaRPr lang="en-US" dirty="0"/>
        </a:p>
      </dgm:t>
    </dgm:pt>
    <dgm:pt modelId="{EED45BDE-B96D-49CE-B615-049CD4ECAE46}" type="parTrans" cxnId="{D18B29A9-B2C6-41A4-AF5B-E96924736D8B}">
      <dgm:prSet/>
      <dgm:spPr/>
      <dgm:t>
        <a:bodyPr/>
        <a:lstStyle/>
        <a:p>
          <a:endParaRPr lang="en-US"/>
        </a:p>
      </dgm:t>
    </dgm:pt>
    <dgm:pt modelId="{679F67E1-9550-4E3A-8524-CE12F9F2B79B}" type="sibTrans" cxnId="{D18B29A9-B2C6-41A4-AF5B-E96924736D8B}">
      <dgm:prSet/>
      <dgm:spPr/>
      <dgm:t>
        <a:bodyPr/>
        <a:lstStyle/>
        <a:p>
          <a:endParaRPr lang="en-US"/>
        </a:p>
      </dgm:t>
    </dgm:pt>
    <dgm:pt modelId="{A99820FF-610A-4A0C-A5E1-8190D47ECEAD}" type="pres">
      <dgm:prSet presAssocID="{6943520A-91B6-4557-B387-7E4BB3A9FA63}" presName="diagram" presStyleCnt="0">
        <dgm:presLayoutVars>
          <dgm:dir/>
          <dgm:resizeHandles val="exact"/>
        </dgm:presLayoutVars>
      </dgm:prSet>
      <dgm:spPr/>
    </dgm:pt>
    <dgm:pt modelId="{61A39E3D-A6BE-4445-9792-B2E6BA9B9530}" type="pres">
      <dgm:prSet presAssocID="{556A8E2D-6112-453F-9F4F-38A167A97DD7}" presName="node" presStyleLbl="node1" presStyleIdx="0" presStyleCnt="3">
        <dgm:presLayoutVars>
          <dgm:bulletEnabled val="1"/>
        </dgm:presLayoutVars>
      </dgm:prSet>
      <dgm:spPr/>
    </dgm:pt>
    <dgm:pt modelId="{D571FB13-FD39-42CE-8596-665683F5FA46}" type="pres">
      <dgm:prSet presAssocID="{7B916917-6FBF-4622-B391-57C92582853F}" presName="sibTrans" presStyleCnt="0"/>
      <dgm:spPr/>
    </dgm:pt>
    <dgm:pt modelId="{86E504A6-3969-4882-9B3E-78204918925A}" type="pres">
      <dgm:prSet presAssocID="{63854E0C-CE61-4668-A6D9-C6E80C6E5391}" presName="node" presStyleLbl="node1" presStyleIdx="1" presStyleCnt="3">
        <dgm:presLayoutVars>
          <dgm:bulletEnabled val="1"/>
        </dgm:presLayoutVars>
      </dgm:prSet>
      <dgm:spPr/>
    </dgm:pt>
    <dgm:pt modelId="{016A998D-7E50-48AE-A690-A2963FA63B35}" type="pres">
      <dgm:prSet presAssocID="{FCE09EA9-F813-4C7A-8CB9-FB5CEBFD06F0}" presName="sibTrans" presStyleCnt="0"/>
      <dgm:spPr/>
    </dgm:pt>
    <dgm:pt modelId="{F2BE01B1-2EF6-4CC7-9CFA-E437F7DE9AA8}" type="pres">
      <dgm:prSet presAssocID="{26494AEA-E561-4BD1-B44D-F0C7B0B086C3}" presName="node" presStyleLbl="node1" presStyleIdx="2" presStyleCnt="3">
        <dgm:presLayoutVars>
          <dgm:bulletEnabled val="1"/>
        </dgm:presLayoutVars>
      </dgm:prSet>
      <dgm:spPr/>
    </dgm:pt>
  </dgm:ptLst>
  <dgm:cxnLst>
    <dgm:cxn modelId="{232FBA32-3525-4B4F-A6DA-98DF1C50E2CF}" type="presOf" srcId="{63854E0C-CE61-4668-A6D9-C6E80C6E5391}" destId="{86E504A6-3969-4882-9B3E-78204918925A}" srcOrd="0" destOrd="0" presId="urn:microsoft.com/office/officeart/2005/8/layout/default"/>
    <dgm:cxn modelId="{E1AFDA5E-8D8C-49B6-BC4B-54A6C09E08BC}" srcId="{6943520A-91B6-4557-B387-7E4BB3A9FA63}" destId="{63854E0C-CE61-4668-A6D9-C6E80C6E5391}" srcOrd="1" destOrd="0" parTransId="{4DA3E7EA-E5DC-4A46-AF8B-90F74F20214C}" sibTransId="{FCE09EA9-F813-4C7A-8CB9-FB5CEBFD06F0}"/>
    <dgm:cxn modelId="{9373B76A-9D3D-4DD5-A156-956C639F1A39}" type="presOf" srcId="{556A8E2D-6112-453F-9F4F-38A167A97DD7}" destId="{61A39E3D-A6BE-4445-9792-B2E6BA9B9530}" srcOrd="0" destOrd="0" presId="urn:microsoft.com/office/officeart/2005/8/layout/default"/>
    <dgm:cxn modelId="{6ADB97A0-CB61-470E-A6D9-B57438A03827}" type="presOf" srcId="{26494AEA-E561-4BD1-B44D-F0C7B0B086C3}" destId="{F2BE01B1-2EF6-4CC7-9CFA-E437F7DE9AA8}" srcOrd="0" destOrd="0" presId="urn:microsoft.com/office/officeart/2005/8/layout/default"/>
    <dgm:cxn modelId="{D18B29A9-B2C6-41A4-AF5B-E96924736D8B}" srcId="{6943520A-91B6-4557-B387-7E4BB3A9FA63}" destId="{26494AEA-E561-4BD1-B44D-F0C7B0B086C3}" srcOrd="2" destOrd="0" parTransId="{EED45BDE-B96D-49CE-B615-049CD4ECAE46}" sibTransId="{679F67E1-9550-4E3A-8524-CE12F9F2B79B}"/>
    <dgm:cxn modelId="{AFFCEFAE-B455-49D4-93B7-6FCA60C60823}" type="presOf" srcId="{6943520A-91B6-4557-B387-7E4BB3A9FA63}" destId="{A99820FF-610A-4A0C-A5E1-8190D47ECEAD}" srcOrd="0" destOrd="0" presId="urn:microsoft.com/office/officeart/2005/8/layout/default"/>
    <dgm:cxn modelId="{907F80BC-135F-44EE-A261-248FAF4BD29F}" srcId="{6943520A-91B6-4557-B387-7E4BB3A9FA63}" destId="{556A8E2D-6112-453F-9F4F-38A167A97DD7}" srcOrd="0" destOrd="0" parTransId="{7B9C20C5-58CB-4B88-9645-B508518AB2FD}" sibTransId="{7B916917-6FBF-4622-B391-57C92582853F}"/>
    <dgm:cxn modelId="{323D7EEB-BAA5-4950-8EDD-2585B2A7A5C8}" type="presParOf" srcId="{A99820FF-610A-4A0C-A5E1-8190D47ECEAD}" destId="{61A39E3D-A6BE-4445-9792-B2E6BA9B9530}" srcOrd="0" destOrd="0" presId="urn:microsoft.com/office/officeart/2005/8/layout/default"/>
    <dgm:cxn modelId="{243309D6-4B95-4F7B-A772-D7D0F60B9E25}" type="presParOf" srcId="{A99820FF-610A-4A0C-A5E1-8190D47ECEAD}" destId="{D571FB13-FD39-42CE-8596-665683F5FA46}" srcOrd="1" destOrd="0" presId="urn:microsoft.com/office/officeart/2005/8/layout/default"/>
    <dgm:cxn modelId="{101C4D22-6B6B-4E4C-BD08-DC2C04815A62}" type="presParOf" srcId="{A99820FF-610A-4A0C-A5E1-8190D47ECEAD}" destId="{86E504A6-3969-4882-9B3E-78204918925A}" srcOrd="2" destOrd="0" presId="urn:microsoft.com/office/officeart/2005/8/layout/default"/>
    <dgm:cxn modelId="{6638A94B-E976-4E16-BA1F-7A910FA456E9}" type="presParOf" srcId="{A99820FF-610A-4A0C-A5E1-8190D47ECEAD}" destId="{016A998D-7E50-48AE-A690-A2963FA63B35}" srcOrd="3" destOrd="0" presId="urn:microsoft.com/office/officeart/2005/8/layout/default"/>
    <dgm:cxn modelId="{D679FF04-6228-4054-BB6B-9A21CA731814}" type="presParOf" srcId="{A99820FF-610A-4A0C-A5E1-8190D47ECEAD}" destId="{F2BE01B1-2EF6-4CC7-9CFA-E437F7DE9AA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1D683-114E-4175-B694-5A8457D9E377}">
      <dsp:nvSpPr>
        <dsp:cNvPr id="0" name=""/>
        <dsp:cNvSpPr/>
      </dsp:nvSpPr>
      <dsp:spPr>
        <a:xfrm>
          <a:off x="0" y="175256"/>
          <a:ext cx="10058399" cy="1352520"/>
        </a:xfrm>
        <a:prstGeom prst="roundRect">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29 different thematic categories of leadership theories, developed over 100 years</a:t>
          </a:r>
          <a:endParaRPr lang="en-US" sz="3400" kern="1200"/>
        </a:p>
      </dsp:txBody>
      <dsp:txXfrm>
        <a:off x="66025" y="241281"/>
        <a:ext cx="9926349" cy="1220470"/>
      </dsp:txXfrm>
    </dsp:sp>
    <dsp:sp modelId="{55160C8B-7CE4-4A76-9D05-ED63CF17FA47}">
      <dsp:nvSpPr>
        <dsp:cNvPr id="0" name=""/>
        <dsp:cNvSpPr/>
      </dsp:nvSpPr>
      <dsp:spPr>
        <a:xfrm>
          <a:off x="0" y="1527776"/>
          <a:ext cx="10058399" cy="214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GB" sz="2700" kern="1200"/>
            <a:t>17 are ‘classic’ leadership categories, </a:t>
          </a:r>
          <a:endParaRPr lang="en-US" sz="2700" kern="1200"/>
        </a:p>
        <a:p>
          <a:pPr marL="228600" lvl="1" indent="-228600" algn="l" defTabSz="1200150">
            <a:lnSpc>
              <a:spcPct val="90000"/>
            </a:lnSpc>
            <a:spcBef>
              <a:spcPct val="0"/>
            </a:spcBef>
            <a:spcAft>
              <a:spcPct val="20000"/>
            </a:spcAft>
            <a:buChar char="•"/>
          </a:pPr>
          <a:r>
            <a:rPr lang="en-GB" sz="2700" kern="1200"/>
            <a:t>12 are classified as emerging.</a:t>
          </a:r>
          <a:endParaRPr lang="en-US" sz="2700" kern="1200"/>
        </a:p>
        <a:p>
          <a:pPr marL="228600" lvl="1" indent="-228600" algn="l" defTabSz="1200150">
            <a:lnSpc>
              <a:spcPct val="90000"/>
            </a:lnSpc>
            <a:spcBef>
              <a:spcPct val="0"/>
            </a:spcBef>
            <a:spcAft>
              <a:spcPct val="20000"/>
            </a:spcAft>
            <a:buChar char="•"/>
          </a:pPr>
          <a:r>
            <a:rPr lang="en-GB" sz="2700" kern="1200"/>
            <a:t>7 emerging theories in their review and in their examination of recent theoretical and empirical developments</a:t>
          </a:r>
          <a:endParaRPr lang="en-US" sz="2700" kern="1200"/>
        </a:p>
      </dsp:txBody>
      <dsp:txXfrm>
        <a:off x="0" y="1527776"/>
        <a:ext cx="10058399" cy="2146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2B508-C0F9-471E-AAD7-D46262ED8EE5}">
      <dsp:nvSpPr>
        <dsp:cNvPr id="0" name=""/>
        <dsp:cNvSpPr/>
      </dsp:nvSpPr>
      <dsp:spPr>
        <a:xfrm>
          <a:off x="2011680" y="1776"/>
          <a:ext cx="8046720" cy="9201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233709" rIns="156129" bIns="233709" numCol="1" spcCol="1270" anchor="ctr" anchorCtr="0">
          <a:noAutofit/>
        </a:bodyPr>
        <a:lstStyle/>
        <a:p>
          <a:pPr marL="0" lvl="0" indent="0" algn="l" defTabSz="711200">
            <a:lnSpc>
              <a:spcPct val="90000"/>
            </a:lnSpc>
            <a:spcBef>
              <a:spcPct val="0"/>
            </a:spcBef>
            <a:spcAft>
              <a:spcPct val="35000"/>
            </a:spcAft>
            <a:buNone/>
          </a:pPr>
          <a:r>
            <a:rPr lang="en-US" sz="1600" kern="1200" dirty="0"/>
            <a:t>Introduce and critically examine the concepts of moral leadership and the role of the ‘new heroes’</a:t>
          </a:r>
        </a:p>
      </dsp:txBody>
      <dsp:txXfrm>
        <a:off x="2011680" y="1776"/>
        <a:ext cx="8046720" cy="920112"/>
      </dsp:txXfrm>
    </dsp:sp>
    <dsp:sp modelId="{2578735A-6874-4B38-8575-B0E0EAF6CC81}">
      <dsp:nvSpPr>
        <dsp:cNvPr id="0" name=""/>
        <dsp:cNvSpPr/>
      </dsp:nvSpPr>
      <dsp:spPr>
        <a:xfrm>
          <a:off x="0" y="1776"/>
          <a:ext cx="2011680" cy="9201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6451" tIns="90887" rIns="106451" bIns="90887" numCol="1" spcCol="1270" anchor="ctr" anchorCtr="0">
          <a:noAutofit/>
        </a:bodyPr>
        <a:lstStyle/>
        <a:p>
          <a:pPr marL="0" lvl="0" indent="0" algn="ctr" defTabSz="889000">
            <a:lnSpc>
              <a:spcPct val="90000"/>
            </a:lnSpc>
            <a:spcBef>
              <a:spcPct val="0"/>
            </a:spcBef>
            <a:spcAft>
              <a:spcPct val="35000"/>
            </a:spcAft>
            <a:buNone/>
          </a:pPr>
          <a:r>
            <a:rPr lang="en-US" sz="2000" kern="1200" dirty="0"/>
            <a:t>Introduce</a:t>
          </a:r>
        </a:p>
      </dsp:txBody>
      <dsp:txXfrm>
        <a:off x="0" y="1776"/>
        <a:ext cx="2011680" cy="920112"/>
      </dsp:txXfrm>
    </dsp:sp>
    <dsp:sp modelId="{CF1FCB92-DCDD-4975-B634-4DD20B09B1B3}">
      <dsp:nvSpPr>
        <dsp:cNvPr id="0" name=""/>
        <dsp:cNvSpPr/>
      </dsp:nvSpPr>
      <dsp:spPr>
        <a:xfrm>
          <a:off x="2011680" y="977095"/>
          <a:ext cx="8046720" cy="9201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233709" rIns="156129" bIns="233709" numCol="1" spcCol="1270" anchor="ctr" anchorCtr="0">
          <a:noAutofit/>
        </a:bodyPr>
        <a:lstStyle/>
        <a:p>
          <a:pPr marL="0" lvl="0" indent="0" algn="l" defTabSz="711200">
            <a:lnSpc>
              <a:spcPct val="90000"/>
            </a:lnSpc>
            <a:spcBef>
              <a:spcPct val="0"/>
            </a:spcBef>
            <a:spcAft>
              <a:spcPct val="35000"/>
            </a:spcAft>
            <a:buNone/>
          </a:pPr>
          <a:r>
            <a:rPr lang="en-US" sz="1600" kern="1200" dirty="0"/>
            <a:t>Critically discuss the behaviours of an ethical leader, and the benefits of ethical leadership for service encounters </a:t>
          </a:r>
        </a:p>
      </dsp:txBody>
      <dsp:txXfrm>
        <a:off x="2011680" y="977095"/>
        <a:ext cx="8046720" cy="920112"/>
      </dsp:txXfrm>
    </dsp:sp>
    <dsp:sp modelId="{74C49619-1196-46A9-AE09-D9EF1BB4273E}">
      <dsp:nvSpPr>
        <dsp:cNvPr id="0" name=""/>
        <dsp:cNvSpPr/>
      </dsp:nvSpPr>
      <dsp:spPr>
        <a:xfrm>
          <a:off x="0" y="977095"/>
          <a:ext cx="2011680" cy="9201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6451" tIns="90887" rIns="106451" bIns="90887" numCol="1" spcCol="1270" anchor="ctr" anchorCtr="0">
          <a:noAutofit/>
        </a:bodyPr>
        <a:lstStyle/>
        <a:p>
          <a:pPr marL="0" lvl="0" indent="0" algn="ctr" defTabSz="889000">
            <a:lnSpc>
              <a:spcPct val="90000"/>
            </a:lnSpc>
            <a:spcBef>
              <a:spcPct val="0"/>
            </a:spcBef>
            <a:spcAft>
              <a:spcPct val="35000"/>
            </a:spcAft>
            <a:buNone/>
          </a:pPr>
          <a:r>
            <a:rPr lang="en-US" sz="2000" kern="1200" dirty="0"/>
            <a:t>Discuss</a:t>
          </a:r>
        </a:p>
      </dsp:txBody>
      <dsp:txXfrm>
        <a:off x="0" y="977095"/>
        <a:ext cx="2011680" cy="920112"/>
      </dsp:txXfrm>
    </dsp:sp>
    <dsp:sp modelId="{F2C83F05-A73F-4096-8823-C43F9B8038E0}">
      <dsp:nvSpPr>
        <dsp:cNvPr id="0" name=""/>
        <dsp:cNvSpPr/>
      </dsp:nvSpPr>
      <dsp:spPr>
        <a:xfrm>
          <a:off x="2011680" y="1952415"/>
          <a:ext cx="8046720" cy="9201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233709" rIns="156129" bIns="233709" numCol="1" spcCol="1270" anchor="ctr" anchorCtr="0">
          <a:noAutofit/>
        </a:bodyPr>
        <a:lstStyle/>
        <a:p>
          <a:pPr marL="0" lvl="0" indent="0" algn="l" defTabSz="711200">
            <a:lnSpc>
              <a:spcPct val="90000"/>
            </a:lnSpc>
            <a:spcBef>
              <a:spcPct val="0"/>
            </a:spcBef>
            <a:spcAft>
              <a:spcPct val="35000"/>
            </a:spcAft>
            <a:buNone/>
          </a:pPr>
          <a:r>
            <a:rPr lang="en-US" sz="1600" kern="1200" dirty="0"/>
            <a:t>Examine the concept of authentic leadership, and what it means to be a just and honest leader</a:t>
          </a:r>
        </a:p>
      </dsp:txBody>
      <dsp:txXfrm>
        <a:off x="2011680" y="1952415"/>
        <a:ext cx="8046720" cy="920112"/>
      </dsp:txXfrm>
    </dsp:sp>
    <dsp:sp modelId="{AF527CFB-BA83-467C-86E1-877AD18B3A6B}">
      <dsp:nvSpPr>
        <dsp:cNvPr id="0" name=""/>
        <dsp:cNvSpPr/>
      </dsp:nvSpPr>
      <dsp:spPr>
        <a:xfrm>
          <a:off x="0" y="1952415"/>
          <a:ext cx="2011680" cy="9201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6451" tIns="90887" rIns="106451" bIns="90887" numCol="1" spcCol="1270" anchor="ctr" anchorCtr="0">
          <a:noAutofit/>
        </a:bodyPr>
        <a:lstStyle/>
        <a:p>
          <a:pPr marL="0" lvl="0" indent="0" algn="ctr" defTabSz="889000">
            <a:lnSpc>
              <a:spcPct val="90000"/>
            </a:lnSpc>
            <a:spcBef>
              <a:spcPct val="0"/>
            </a:spcBef>
            <a:spcAft>
              <a:spcPct val="35000"/>
            </a:spcAft>
            <a:buNone/>
          </a:pPr>
          <a:r>
            <a:rPr lang="en-US" sz="2000" kern="1200" dirty="0"/>
            <a:t>Examine</a:t>
          </a:r>
        </a:p>
      </dsp:txBody>
      <dsp:txXfrm>
        <a:off x="0" y="1952415"/>
        <a:ext cx="2011680" cy="920112"/>
      </dsp:txXfrm>
    </dsp:sp>
    <dsp:sp modelId="{9D0C4841-6E75-41C0-BBA6-67F696FA73FE}">
      <dsp:nvSpPr>
        <dsp:cNvPr id="0" name=""/>
        <dsp:cNvSpPr/>
      </dsp:nvSpPr>
      <dsp:spPr>
        <a:xfrm>
          <a:off x="2011680" y="2927734"/>
          <a:ext cx="8046720" cy="9201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129" tIns="233709" rIns="156129" bIns="233709" numCol="1" spcCol="1270" anchor="ctr" anchorCtr="0">
          <a:noAutofit/>
        </a:bodyPr>
        <a:lstStyle/>
        <a:p>
          <a:pPr marL="0" lvl="0" indent="0" algn="l" defTabSz="711200">
            <a:lnSpc>
              <a:spcPct val="90000"/>
            </a:lnSpc>
            <a:spcBef>
              <a:spcPct val="0"/>
            </a:spcBef>
            <a:spcAft>
              <a:spcPct val="35000"/>
            </a:spcAft>
            <a:buNone/>
          </a:pPr>
          <a:r>
            <a:rPr lang="en-US" sz="1600" kern="1200" dirty="0"/>
            <a:t>Introduce and critically discuss servant leadership, and its potential to improve service encounters in the event industry</a:t>
          </a:r>
        </a:p>
      </dsp:txBody>
      <dsp:txXfrm>
        <a:off x="2011680" y="2927734"/>
        <a:ext cx="8046720" cy="920112"/>
      </dsp:txXfrm>
    </dsp:sp>
    <dsp:sp modelId="{5FE3E1EF-D17B-40A2-81FF-9EAAC3903B7D}">
      <dsp:nvSpPr>
        <dsp:cNvPr id="0" name=""/>
        <dsp:cNvSpPr/>
      </dsp:nvSpPr>
      <dsp:spPr>
        <a:xfrm>
          <a:off x="0" y="2927734"/>
          <a:ext cx="2011680" cy="9201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6451" tIns="90887" rIns="106451" bIns="90887" numCol="1" spcCol="1270" anchor="ctr" anchorCtr="0">
          <a:noAutofit/>
        </a:bodyPr>
        <a:lstStyle/>
        <a:p>
          <a:pPr marL="0" lvl="0" indent="0" algn="ctr" defTabSz="889000">
            <a:lnSpc>
              <a:spcPct val="90000"/>
            </a:lnSpc>
            <a:spcBef>
              <a:spcPct val="0"/>
            </a:spcBef>
            <a:spcAft>
              <a:spcPct val="35000"/>
            </a:spcAft>
            <a:buNone/>
          </a:pPr>
          <a:r>
            <a:rPr lang="en-US" sz="2000" kern="1200" dirty="0"/>
            <a:t>Introduce</a:t>
          </a:r>
        </a:p>
      </dsp:txBody>
      <dsp:txXfrm>
        <a:off x="0" y="2927734"/>
        <a:ext cx="2011680" cy="920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39E3D-A6BE-4445-9792-B2E6BA9B9530}">
      <dsp:nvSpPr>
        <dsp:cNvPr id="0" name=""/>
        <dsp:cNvSpPr/>
      </dsp:nvSpPr>
      <dsp:spPr>
        <a:xfrm>
          <a:off x="0" y="981837"/>
          <a:ext cx="3143249" cy="1885950"/>
        </a:xfrm>
        <a:prstGeom prst="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t>Authentic leadership</a:t>
          </a:r>
          <a:endParaRPr lang="en-US" sz="4300" kern="1200" dirty="0"/>
        </a:p>
      </dsp:txBody>
      <dsp:txXfrm>
        <a:off x="0" y="981837"/>
        <a:ext cx="3143249" cy="1885950"/>
      </dsp:txXfrm>
    </dsp:sp>
    <dsp:sp modelId="{86E504A6-3969-4882-9B3E-78204918925A}">
      <dsp:nvSpPr>
        <dsp:cNvPr id="0" name=""/>
        <dsp:cNvSpPr/>
      </dsp:nvSpPr>
      <dsp:spPr>
        <a:xfrm>
          <a:off x="3457575" y="981837"/>
          <a:ext cx="3143249" cy="1885950"/>
        </a:xfrm>
        <a:prstGeom prst="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t>Ethical leadership</a:t>
          </a:r>
          <a:endParaRPr lang="en-US" sz="4300" kern="1200" dirty="0"/>
        </a:p>
      </dsp:txBody>
      <dsp:txXfrm>
        <a:off x="3457575" y="981837"/>
        <a:ext cx="3143249" cy="1885950"/>
      </dsp:txXfrm>
    </dsp:sp>
    <dsp:sp modelId="{F2BE01B1-2EF6-4CC7-9CFA-E437F7DE9AA8}">
      <dsp:nvSpPr>
        <dsp:cNvPr id="0" name=""/>
        <dsp:cNvSpPr/>
      </dsp:nvSpPr>
      <dsp:spPr>
        <a:xfrm>
          <a:off x="6915149" y="981837"/>
          <a:ext cx="3143249" cy="1885950"/>
        </a:xfrm>
        <a:prstGeom prst="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t>Servant leadership</a:t>
          </a:r>
          <a:endParaRPr lang="en-US" sz="4300" kern="1200" dirty="0"/>
        </a:p>
      </dsp:txBody>
      <dsp:txXfrm>
        <a:off x="6915149" y="981837"/>
        <a:ext cx="3143249" cy="18859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17C1B-F8ED-4C56-B0B4-78FDF9FEAB14}" type="datetimeFigureOut">
              <a:rPr lang="en-GB" smtClean="0"/>
              <a:t>09/04/2021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649D2-8ACC-4030-97F7-F414D617EAD5}" type="slidenum">
              <a:rPr lang="en-GB" smtClean="0"/>
              <a:t>‹#›</a:t>
            </a:fld>
            <a:endParaRPr lang="en-GB" dirty="0"/>
          </a:p>
        </p:txBody>
      </p:sp>
    </p:spTree>
    <p:extLst>
      <p:ext uri="{BB962C8B-B14F-4D97-AF65-F5344CB8AC3E}">
        <p14:creationId xmlns:p14="http://schemas.microsoft.com/office/powerpoint/2010/main" val="638459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2</a:t>
            </a:fld>
            <a:endParaRPr lang="en-GB" dirty="0"/>
          </a:p>
        </p:txBody>
      </p:sp>
    </p:spTree>
    <p:extLst>
      <p:ext uri="{BB962C8B-B14F-4D97-AF65-F5344CB8AC3E}">
        <p14:creationId xmlns:p14="http://schemas.microsoft.com/office/powerpoint/2010/main" val="1823538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And event businesses can also build their entire model on unethical behaviours – see for example the now infamous Fyre Festival, which brought into sharp focus some of the darker ethical issues within the event industry.  The festival was billed as an exclusive, luxury event, and was launched with a huge influencer campaign enacted on social media.  Some of the influencers – including Kendall Jenner – were reportedly paid $250,000 for Instagram posts about the festival.  These Instagram posts had no mention of payment or affiliation, and looked to the general public as genuine celebrity interest.  This was misleading at best, and unethical at worse.  In addition, the organisers disabled comments on social media platforms, meaning that the flow of information was not transparent, and resulting in the shutting down of any dissenting voices.  But the most unethical practices were only revealed after the disastrous opening weekend, in which problems with security, food, accommodation, artist relations and medical services resulted in the cancellation of the festival.  The subsequent investigation resulted in one of the organisers – Billy McFarland – being sentenced to six years in prison for one count of wire fraud to defraud investors and ticket holders, and a second count to defraud a ticket vendor (whilst out on bail!) Examples like this are, thankfully, rare in the event industry – but they do happen.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However, the Fyre Festival was ultimately brought down by social media revelations and the ensuing documentaries on Hulu and Netflix.  This shows that, with the growth of social media, and the ease in which consumers can check organisations actions, the need for businesses to behave ethically, and for event managers to be ethical leaders has increased. Scholars studying ethical leadership suggest that, as the importance of leadership continues to grow, organisations should try to utilise recruitment and training practices that increase the levels of ethical leadership</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13</a:t>
            </a:fld>
            <a:endParaRPr lang="en-GB" dirty="0"/>
          </a:p>
        </p:txBody>
      </p:sp>
    </p:spTree>
    <p:extLst>
      <p:ext uri="{BB962C8B-B14F-4D97-AF65-F5344CB8AC3E}">
        <p14:creationId xmlns:p14="http://schemas.microsoft.com/office/powerpoint/2010/main" val="1975520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In contrast to the ethical leaders’ focus on complying with external expectations, authentic leaders are primarily concerned with their own self-awareness and the importance of being authentic and truthful in interactions with others. As Avolio et al., 2004 suggest, authentic leadership is best captured by the Greek philosophers who described authenticity as ‘know thyself’ or by Shakespeare - ‘to thine own self be true’ – the essence of authentic leadership is to know, accept and remain true to one’s self.</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The central premise is that authentic leaders will develop authenticity in followers, through increased self-awareness, self-regulation and positive modelling (Avolio &amp; Gardner, 2005).  In other words, they will be both honest and just themselves, and will demand that others are treated justly and honestly.  In doing so, they will not just make their own organisations more successful, they will also play a role in improving society.</a:t>
            </a:r>
          </a:p>
          <a:p>
            <a:pPr>
              <a:lnSpc>
                <a:spcPct val="150000"/>
              </a:lnSpc>
            </a:pPr>
            <a:r>
              <a:rPr lang="en-GB" sz="1800" i="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14</a:t>
            </a:fld>
            <a:endParaRPr lang="en-GB" dirty="0"/>
          </a:p>
        </p:txBody>
      </p:sp>
    </p:spTree>
    <p:extLst>
      <p:ext uri="{BB962C8B-B14F-4D97-AF65-F5344CB8AC3E}">
        <p14:creationId xmlns:p14="http://schemas.microsoft.com/office/powerpoint/2010/main" val="3710018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This use of the leader’s own authenticity to improve employee’s performance has been shown to have positive results in the service industry (Wang and Xie, 2019). In particular, Wang and Xie show how authentic leadership helps employees to move from intentionally putting on a false display of their emotions when serving people towards genuinely feeling the desired emotion. To put that more plainly, when the leaders are authentic in their dealings with their staff, the staff move from pretending to enjoy service encounters to really enjoying them. An example might be that, in seeing how much their leader enjoys interacting with customers, the staff become motivated to get the same responses.  So, through the use of things like positive energy, job security and a safe and trusting atmosphere, the leader encourages their followers to move from pretending to be happy to see the customer, to actually feeling joy when the customer approaches.  We can see then that if a leader can foster a positive environment, where staff feel that their jobs are secure and that they can trust their employer, that the employees interactions with their customers will improve.  So authentic leadership might well have an important role to play in service encounters in the event industry. </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15</a:t>
            </a:fld>
            <a:endParaRPr lang="en-GB" dirty="0"/>
          </a:p>
        </p:txBody>
      </p:sp>
    </p:spTree>
    <p:extLst>
      <p:ext uri="{BB962C8B-B14F-4D97-AF65-F5344CB8AC3E}">
        <p14:creationId xmlns:p14="http://schemas.microsoft.com/office/powerpoint/2010/main" val="2963286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Servant leadership has been positioned as a new field of research – it was introduced in an organisational context by Greenleaf (1970), who suggested that servant leaders choose to serve first.  He argues that the leader is motivated by a desire to serve and empower followers and the influence necessary for leaders is inspired by the very act of service itself. In a review of studies in this field, van Dierendonck (2011) suggested that servant leadership is demonstrated through empowering and developing people, expressing humility and authenticity and providing direction. It is also reliant on high-quality dyadic relationships – though the focus is on the followers’ needs. Relationships must therefore be based on trust and fairness and exist in a working environment that encourages positive job attitudes and has a strong organisational focus on sustainability and corporate social responsibility. Essentially, servant leaders inspire followers to become servant leaders themselves and in doing so, they improve the well-being of followers, which leaders to overall effectiveness of individuals and teams.</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16</a:t>
            </a:fld>
            <a:endParaRPr lang="en-GB" dirty="0"/>
          </a:p>
        </p:txBody>
      </p:sp>
    </p:spTree>
    <p:extLst>
      <p:ext uri="{BB962C8B-B14F-4D97-AF65-F5344CB8AC3E}">
        <p14:creationId xmlns:p14="http://schemas.microsoft.com/office/powerpoint/2010/main" val="1317885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17</a:t>
            </a:fld>
            <a:endParaRPr lang="en-GB" dirty="0"/>
          </a:p>
        </p:txBody>
      </p:sp>
    </p:spTree>
    <p:extLst>
      <p:ext uri="{BB962C8B-B14F-4D97-AF65-F5344CB8AC3E}">
        <p14:creationId xmlns:p14="http://schemas.microsoft.com/office/powerpoint/2010/main" val="1891558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00"/>
              </a:spcAft>
            </a:pPr>
            <a:r>
              <a:rPr lang="en-GB"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The application of servant leadership in hospitality should be very interesting to anyone studying events because of the obvious similarities between the industries. As Bavik points out, the hospitality industry is predicated on human interaction, and ‘serving’ customers – this is true also of the event industry, which has service at its heart. After all, there are no events without guests.  The central aim of both the hospitality and event industry is to create positive memories for their guests, and because both industries are heavily reliant on the human resource, the quality of the leader-follower relationship becomes a critical aspect of customer management.    </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GB"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Studies have shown that servant leadership boosts helping behaviours among employees in the hospitality industry, and reduces negative behaviours such as lateness.  Servant leadership is also shown to improve the quality of the relationship between leader and follower, and thus improve employee outcomes in areas such as work engagement, work performance and work commitment. See Bavir (2020) for a summary of these studies.</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GB"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In work that recognises how useful servant leadership might be in the service based event industry, Megheirkouni (2018) used a quantitative approach to identify the degree to which leaders in sports events, cultural events and personal events are perceived to be servant leaders.  This extent of the servant leadership behaviours were then linked to employee job satisfaction.  The findings indicated that servant leadership behaviours were adopted by managers in the context of both sporting events and personal events,  but not cultural events. Findings also indicated that job satisfaction varied greatly across the sport, cultural and persona events sector.  The research suggests that ‘the results showed that servant leadership behaviours were not seen as being essential to the cultural events’ p.146) but, given each sample was drawn from different middle eastern countries, with the cultural events organisations being situated in Syria – we could therefore expect that leadership would be affected by the instability in the area. That criticism said, however, the work is useful and noteworthy. It is interesting to note the findings suggest that there is a positive interaction between employee job satisfaction and the servant leader’s emotional behaviours.</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18</a:t>
            </a:fld>
            <a:endParaRPr lang="en-GB" dirty="0"/>
          </a:p>
        </p:txBody>
      </p:sp>
    </p:spTree>
    <p:extLst>
      <p:ext uri="{BB962C8B-B14F-4D97-AF65-F5344CB8AC3E}">
        <p14:creationId xmlns:p14="http://schemas.microsoft.com/office/powerpoint/2010/main" val="3539291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This new wave of leadership studies attempts to build on previous scholarly understanding such as the importance of the interpersonal exchange, and leadership behaviours and – in particular – on transformational leadership studies. Whilst transformational leadership is leader and organisation-centred, this new wave of leadership studies are relationship-orientated.  They focus on the development of good leader-follower connections. </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19</a:t>
            </a:fld>
            <a:endParaRPr lang="en-GB" dirty="0"/>
          </a:p>
        </p:txBody>
      </p:sp>
    </p:spTree>
    <p:extLst>
      <p:ext uri="{BB962C8B-B14F-4D97-AF65-F5344CB8AC3E}">
        <p14:creationId xmlns:p14="http://schemas.microsoft.com/office/powerpoint/2010/main" val="194842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4</a:t>
            </a:fld>
            <a:endParaRPr lang="en-GB" dirty="0"/>
          </a:p>
        </p:txBody>
      </p:sp>
    </p:spTree>
    <p:extLst>
      <p:ext uri="{BB962C8B-B14F-4D97-AF65-F5344CB8AC3E}">
        <p14:creationId xmlns:p14="http://schemas.microsoft.com/office/powerpoint/2010/main" val="206791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Meta analysis of leadership literature show:</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These studies indicate that there has been a focus shift in leadership studies, which represents a diversification of thinking around how leadership occurs, and what leadership actually is.  In particular, scholars have begun to focus on the moral nature of leaders, suggesting that leaders now need to be concerned with issues of ethics and morality.</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5</a:t>
            </a:fld>
            <a:endParaRPr lang="en-GB" dirty="0"/>
          </a:p>
        </p:txBody>
      </p:sp>
    </p:spTree>
    <p:extLst>
      <p:ext uri="{BB962C8B-B14F-4D97-AF65-F5344CB8AC3E}">
        <p14:creationId xmlns:p14="http://schemas.microsoft.com/office/powerpoint/2010/main" val="416264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This shift in leadership studies can be partially attributed to a number of very public corporate and government scandals, financial crises and economic downturns. Cases such as the 2001 Enron scandal, in which the company executives fraudulently concealed large financial losses in certain projects and the 2008 Lehmann Brothers and Northern Rock collapses have created an interest in how leaders can enhance employee loyalty and commitment to their organisations, and how to foster cooperative aptitudes among employees.  Scholars have therefore started to focus on the ethical and moral behaviours of leaders.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7</a:t>
            </a:fld>
            <a:endParaRPr lang="en-GB" dirty="0"/>
          </a:p>
        </p:txBody>
      </p:sp>
    </p:spTree>
    <p:extLst>
      <p:ext uri="{BB962C8B-B14F-4D97-AF65-F5344CB8AC3E}">
        <p14:creationId xmlns:p14="http://schemas.microsoft.com/office/powerpoint/2010/main" val="2599062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i="1" dirty="0">
                <a:effectLst/>
                <a:latin typeface="Century Gothic" panose="020B0502020202020204" pitchFamily="34" charset="0"/>
                <a:ea typeface="Calibri" panose="020F0502020204030204" pitchFamily="34" charset="0"/>
                <a:cs typeface="Times New Roman" panose="02020603050405020304" pitchFamily="18" charset="0"/>
              </a:rPr>
              <a:t>Discussion point – ask the students to reflect on their understanding of leadership.  Does a leader’s moral / ethical behaviour matter to them? </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800" i="1" dirty="0">
                <a:effectLst/>
                <a:latin typeface="Century Gothic" panose="020B0502020202020204" pitchFamily="34" charset="0"/>
                <a:ea typeface="Calibri" panose="020F0502020204030204" pitchFamily="34" charset="0"/>
                <a:cs typeface="Times New Roman" panose="02020603050405020304" pitchFamily="18" charset="0"/>
              </a:rPr>
              <a:t>You could also ask them to reflect on some of the key scandals over recent years and / or the increase of the term ‘fake news’ – how do these issues inform their perception of leadership?</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800" i="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8</a:t>
            </a:fld>
            <a:endParaRPr lang="en-GB" dirty="0"/>
          </a:p>
        </p:txBody>
      </p:sp>
    </p:spTree>
    <p:extLst>
      <p:ext uri="{BB962C8B-B14F-4D97-AF65-F5344CB8AC3E}">
        <p14:creationId xmlns:p14="http://schemas.microsoft.com/office/powerpoint/2010/main" val="3473488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entury Gothic" panose="020B0502020202020204" pitchFamily="34" charset="0"/>
                <a:ea typeface="Calibri" panose="020F0502020204030204" pitchFamily="34" charset="0"/>
                <a:cs typeface="Times New Roman" panose="02020603050405020304" pitchFamily="18" charset="0"/>
              </a:rPr>
              <a:t>This has resulted in three emerging forms of ‘positive’ leadership studies – authentic leadership, ethical leadership and servant leadership. These are sometimes described as responsible or moral leadership – or, as Yammarino (2013) puts it, theories of the ‘new hero’.  These ‘moral’ forms of leadership focus on leader behaviours that are ethical, moral, professional and socially responsible.  They suggest that the leader’s interpersonal dynamics will increase the followers’ confidence and motivate them to perform better than is expected. </a:t>
            </a:r>
          </a:p>
          <a:p>
            <a:endParaRPr lang="en-GB" sz="1200" dirty="0">
              <a:effectLst/>
              <a:latin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Authentic, ethical and servant leadership perspectives are conceptually closely related both to each other, and to the field of transformational leadership and a recent meta-analysis suggested that authentic and ethical leadership, and to some degree servant leadership, were all in fact incremental variances of transformational leadership (Hoch et al., 2018).  However, these new theories have been developed beyond transformational leadership in that they now acknowledge that transformational leaders can also be unethical, abusive or self-serving. </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9</a:t>
            </a:fld>
            <a:endParaRPr lang="en-GB" dirty="0"/>
          </a:p>
        </p:txBody>
      </p:sp>
    </p:spTree>
    <p:extLst>
      <p:ext uri="{BB962C8B-B14F-4D97-AF65-F5344CB8AC3E}">
        <p14:creationId xmlns:p14="http://schemas.microsoft.com/office/powerpoint/2010/main" val="958327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Ethical leaders seek to do the right thing, and conduct both their lives and their leadership roles in an ethical manner.  They are guided by ethical beliefs and values, and they engage in acts and behaviours that benefit others, whilst refraining from behaviours that can cause any harm to others.  They combine their own ethical beliefs and values with a focus on the organisational or cultural norms and they focus on complying with the external expectation created by these norms.</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Ethical leaders are perceived to be moral people, setting ethical examples  – they have desirable characteristics such as being trustworthy and honesty and they are seen as being charismatic and fair. In particular they show respect for all members of their team; they listen carefully, they value all contributions and are compassionate and consider all viewpoints.  They are principled decision-makers who care about the wellbeing of both their employees and the broader society.  In short, ethical leadership is a combination of integrity, ethical standards and fair treatment of employees.</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10</a:t>
            </a:fld>
            <a:endParaRPr lang="en-GB" dirty="0"/>
          </a:p>
        </p:txBody>
      </p:sp>
    </p:spTree>
    <p:extLst>
      <p:ext uri="{BB962C8B-B14F-4D97-AF65-F5344CB8AC3E}">
        <p14:creationId xmlns:p14="http://schemas.microsoft.com/office/powerpoint/2010/main" val="421744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Research has shown that ethical leadership is associated with a number of outcomes, including motivation, satisfaction and improved performance of employees.  One study found that ethical leadership can result in achieving ethical work outcomes and promote innovation in service organisations such as tourist hotels (Dhar 2016). This suggests that ethical leadership can help improve service innovation and therefore service quality for industries like the events sector and, given the damage the recent Covid-19 pandemic created for the event industry, there is an urgent need for innovative high-quality service to ensure the industry recovers. </a:t>
            </a:r>
          </a:p>
          <a:p>
            <a:pPr>
              <a:lnSpc>
                <a:spcPct val="150000"/>
              </a:lnSpc>
            </a:pP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800" i="1" dirty="0">
                <a:effectLst/>
                <a:latin typeface="Century Gothic" panose="020B0502020202020204" pitchFamily="34" charset="0"/>
                <a:ea typeface="Calibri" panose="020F0502020204030204" pitchFamily="34" charset="0"/>
                <a:cs typeface="Times New Roman" panose="02020603050405020304" pitchFamily="18" charset="0"/>
              </a:rPr>
              <a:t>Discussion prompt – what are the positives and negatives of ethical leadership? Can students give examples of ethical leaders?</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11</a:t>
            </a:fld>
            <a:endParaRPr lang="en-GB" dirty="0"/>
          </a:p>
        </p:txBody>
      </p:sp>
    </p:spTree>
    <p:extLst>
      <p:ext uri="{BB962C8B-B14F-4D97-AF65-F5344CB8AC3E}">
        <p14:creationId xmlns:p14="http://schemas.microsoft.com/office/powerpoint/2010/main" val="2581925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Event businesses that are perceived to be ethical can attract more volunteers, recruit better staff and increase turnover.  This is evident in the increased use of corporate social responsibility strategies, which often take place at corporate events (see for example Cisco, who helped the charity Stop Hunger Now package more than 100,000 meals for the hungry during its CISCO Live event in 2015 ).  And some event business build their entire business on ethical credentials – these can be charitable event management organisations such as Jane Tomlinson’s Run for All, or social enterprise organisations, that use commercial business practice to meet specific social objectives.  An example of a social enterprise is Big Bright Star (bigbrightstar.com) who are a Scottish event management company focused exclusively on running events with a social purpose and creating positive social change.  Another is Tickets for Good (ticketsforgood.co.uk) who use ticket sales to create donation programmes within the event industry for charities and social projects.  Their organisational mission is to support the improvement of health and well-being and to increase access to events.  These two organisations have ethical leadership at the heart of everything that they do.</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12</a:t>
            </a:fld>
            <a:endParaRPr lang="en-GB" dirty="0"/>
          </a:p>
        </p:txBody>
      </p:sp>
    </p:spTree>
    <p:extLst>
      <p:ext uri="{BB962C8B-B14F-4D97-AF65-F5344CB8AC3E}">
        <p14:creationId xmlns:p14="http://schemas.microsoft.com/office/powerpoint/2010/main" val="2826261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81F60AE1-C35C-483A-8936-589BBB6C1CD8}" type="datetime1">
              <a:rPr lang="en-US" smtClean="0"/>
              <a:t>4/9/2021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GB" dirty="0"/>
              <a:t>Event Leadership by Dr Emma Abson</a:t>
            </a:r>
            <a:endParaRPr lang="en-US" dirty="0"/>
          </a:p>
        </p:txBody>
      </p:sp>
      <p:sp>
        <p:nvSpPr>
          <p:cNvPr id="22" name="Slide Number Placeholder 21"/>
          <p:cNvSpPr>
            <a:spLocks noGrp="1"/>
          </p:cNvSpPr>
          <p:nvPr>
            <p:ph type="sldNum" sz="quarter" idx="12"/>
          </p:nvPr>
        </p:nvSpPr>
        <p:spPr>
          <a:xfrm>
            <a:off x="8606920" y="5177408"/>
            <a:ext cx="1955980" cy="228600"/>
          </a:xfrm>
          <a:prstGeom prst="rect">
            <a:avLst/>
          </a:prstGeo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041780-519B-4F69-AB10-C47A20EBF073}" type="datetime1">
              <a:rPr lang="en-US" smtClean="0"/>
              <a:t>4/9/2021</a:t>
            </a:fld>
            <a:endParaRPr lang="en-US" dirty="0"/>
          </a:p>
        </p:txBody>
      </p:sp>
      <p:sp>
        <p:nvSpPr>
          <p:cNvPr id="5" name="Footer Placeholder 4"/>
          <p:cNvSpPr>
            <a:spLocks noGrp="1"/>
          </p:cNvSpPr>
          <p:nvPr>
            <p:ph type="ftr" sz="quarter" idx="11"/>
          </p:nvPr>
        </p:nvSpPr>
        <p:spPr/>
        <p:txBody>
          <a:bodyPr/>
          <a:lstStyle/>
          <a:p>
            <a:r>
              <a:rPr lang="en-GB" dirty="0"/>
              <a:t>Event Leadership by Dr Emma Abson</a:t>
            </a:r>
            <a:endParaRPr lang="en-US" dirty="0"/>
          </a:p>
        </p:txBody>
      </p:sp>
      <p:sp>
        <p:nvSpPr>
          <p:cNvPr id="6" name="Slide Number Placeholder 5"/>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0BEFAB46-A50A-40A4-B9AA-52F44C37DAA7}" type="datetime1">
              <a:rPr lang="en-US" smtClean="0"/>
              <a:t>4/9/2021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GB" dirty="0"/>
              <a:t>Event Leadership by Dr Emma Abson</a:t>
            </a:r>
            <a:endParaRPr lang="en-US" dirty="0"/>
          </a:p>
        </p:txBody>
      </p:sp>
      <p:sp>
        <p:nvSpPr>
          <p:cNvPr id="6" name="Slide Number Placeholder 5"/>
          <p:cNvSpPr>
            <a:spLocks noGrp="1"/>
          </p:cNvSpPr>
          <p:nvPr>
            <p:ph type="sldNum" sz="quarter" idx="12"/>
          </p:nvPr>
        </p:nvSpPr>
        <p:spPr>
          <a:xfrm>
            <a:off x="8604504" y="5177408"/>
            <a:ext cx="1958339" cy="228600"/>
          </a:xfrm>
          <a:prstGeom prst="rect">
            <a:avLst/>
          </a:prstGeo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69931D-436E-40FC-9F33-A96081580F03}" type="datetime1">
              <a:rPr lang="en-US" smtClean="0"/>
              <a:t>4/9/2021</a:t>
            </a:fld>
            <a:endParaRPr lang="en-US" dirty="0"/>
          </a:p>
        </p:txBody>
      </p:sp>
      <p:sp>
        <p:nvSpPr>
          <p:cNvPr id="6" name="Footer Placeholder 5"/>
          <p:cNvSpPr>
            <a:spLocks noGrp="1"/>
          </p:cNvSpPr>
          <p:nvPr>
            <p:ph type="ftr" sz="quarter" idx="11"/>
          </p:nvPr>
        </p:nvSpPr>
        <p:spPr/>
        <p:txBody>
          <a:bodyPr/>
          <a:lstStyle/>
          <a:p>
            <a:r>
              <a:rPr lang="en-GB" dirty="0"/>
              <a:t>Event Leadership : Theory and methods for event management and tourism</a:t>
            </a:r>
          </a:p>
          <a:p>
            <a:r>
              <a:rPr lang="en-GB" dirty="0"/>
              <a:t>© Emma Abson. Goodfellow Publishers Ltd. All rights reserved 2021</a:t>
            </a:r>
          </a:p>
          <a:p>
            <a:endParaRPr lang="en-US" dirty="0"/>
          </a:p>
        </p:txBody>
      </p:sp>
      <p:sp>
        <p:nvSpPr>
          <p:cNvPr id="7" name="Slide Number Placeholder 6"/>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A9FED412-8F85-49EE-A97D-752A37BAA1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7317" y="6008057"/>
            <a:ext cx="407883" cy="392743"/>
          </a:xfrm>
          <a:prstGeom prst="rect">
            <a:avLst/>
          </a:prstGeom>
        </p:spPr>
      </p:pic>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72A99B-7CE2-49CA-B5C3-5B434BB0B62E}" type="datetime1">
              <a:rPr lang="en-US" smtClean="0"/>
              <a:t>4/9/2021</a:t>
            </a:fld>
            <a:endParaRPr lang="en-US" dirty="0"/>
          </a:p>
        </p:txBody>
      </p:sp>
      <p:sp>
        <p:nvSpPr>
          <p:cNvPr id="8" name="Footer Placeholder 7"/>
          <p:cNvSpPr>
            <a:spLocks noGrp="1"/>
          </p:cNvSpPr>
          <p:nvPr>
            <p:ph type="ftr" sz="quarter" idx="11"/>
          </p:nvPr>
        </p:nvSpPr>
        <p:spPr/>
        <p:txBody>
          <a:bodyPr/>
          <a:lstStyle/>
          <a:p>
            <a:r>
              <a:rPr lang="en-GB" dirty="0"/>
              <a:t>Event Leadership by Dr Emma Abson</a:t>
            </a:r>
            <a:endParaRPr lang="en-US" dirty="0"/>
          </a:p>
        </p:txBody>
      </p:sp>
      <p:sp>
        <p:nvSpPr>
          <p:cNvPr id="9" name="Slide Number Placeholder 8"/>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ED2FE5-550E-4D0D-9AF3-45646144D574}" type="datetime1">
              <a:rPr lang="en-US" smtClean="0"/>
              <a:t>4/9/2021</a:t>
            </a:fld>
            <a:endParaRPr lang="en-US" dirty="0"/>
          </a:p>
        </p:txBody>
      </p:sp>
      <p:sp>
        <p:nvSpPr>
          <p:cNvPr id="4" name="Footer Placeholder 3"/>
          <p:cNvSpPr>
            <a:spLocks noGrp="1"/>
          </p:cNvSpPr>
          <p:nvPr>
            <p:ph type="ftr" sz="quarter" idx="11"/>
          </p:nvPr>
        </p:nvSpPr>
        <p:spPr/>
        <p:txBody>
          <a:bodyPr/>
          <a:lstStyle/>
          <a:p>
            <a:r>
              <a:rPr lang="en-GB" dirty="0"/>
              <a:t>Event Leadership by Dr Emma Abson</a:t>
            </a:r>
            <a:endParaRPr lang="en-US" dirty="0"/>
          </a:p>
        </p:txBody>
      </p:sp>
      <p:sp>
        <p:nvSpPr>
          <p:cNvPr id="5" name="Slide Number Placeholder 4"/>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17CE0-4731-4876-9E40-4F9CBD4309F4}" type="datetime1">
              <a:rPr lang="en-US" smtClean="0"/>
              <a:t>4/9/2021</a:t>
            </a:fld>
            <a:endParaRPr lang="en-US" dirty="0"/>
          </a:p>
        </p:txBody>
      </p:sp>
      <p:sp>
        <p:nvSpPr>
          <p:cNvPr id="3" name="Footer Placeholder 2"/>
          <p:cNvSpPr>
            <a:spLocks noGrp="1"/>
          </p:cNvSpPr>
          <p:nvPr>
            <p:ph type="ftr" sz="quarter" idx="11"/>
          </p:nvPr>
        </p:nvSpPr>
        <p:spPr/>
        <p:txBody>
          <a:bodyPr/>
          <a:lstStyle/>
          <a:p>
            <a:r>
              <a:rPr lang="en-GB" dirty="0"/>
              <a:t>Event Leadership by Dr Emma Abson</a:t>
            </a:r>
            <a:endParaRPr lang="en-US" dirty="0"/>
          </a:p>
        </p:txBody>
      </p:sp>
      <p:sp>
        <p:nvSpPr>
          <p:cNvPr id="4" name="Slide Number Placeholder 3"/>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831E89A3-1030-4065-A368-9827D1B3FC3E}" type="datetime1">
              <a:rPr lang="en-US" smtClean="0"/>
              <a:t>4/9/2021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GB" dirty="0"/>
              <a:t>Event Leadership by Dr Emma Abson</a:t>
            </a:r>
            <a:endParaRPr lang="en-US" dirty="0"/>
          </a:p>
        </p:txBody>
      </p:sp>
      <p:sp>
        <p:nvSpPr>
          <p:cNvPr id="11" name="Slide Number Placeholder 10"/>
          <p:cNvSpPr>
            <a:spLocks noGrp="1"/>
          </p:cNvSpPr>
          <p:nvPr>
            <p:ph type="sldNum" sz="quarter" idx="12"/>
          </p:nvPr>
        </p:nvSpPr>
        <p:spPr>
          <a:xfrm>
            <a:off x="10396728" y="6035040"/>
            <a:ext cx="1223435" cy="365760"/>
          </a:xfrm>
          <a:prstGeom prst="rect">
            <a:avLst/>
          </a:prstGeo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B47D6E85-2647-45A4-90E4-50F0C257B89C}" type="datetime1">
              <a:rPr lang="en-US" smtClean="0"/>
              <a:t>4/9/2021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GB" dirty="0"/>
              <a:t>Event Leadership by Dr Emma Abson</a:t>
            </a:r>
            <a:endParaRPr lang="en-US" dirty="0"/>
          </a:p>
        </p:txBody>
      </p:sp>
      <p:sp>
        <p:nvSpPr>
          <p:cNvPr id="7" name="Slide Number Placeholder 6"/>
          <p:cNvSpPr>
            <a:spLocks noGrp="1"/>
          </p:cNvSpPr>
          <p:nvPr>
            <p:ph type="sldNum" sz="quarter" idx="12"/>
          </p:nvPr>
        </p:nvSpPr>
        <p:spPr>
          <a:xfrm>
            <a:off x="10396728" y="6035040"/>
            <a:ext cx="1225296" cy="365760"/>
          </a:xfrm>
          <a:prstGeom prst="rect">
            <a:avLst/>
          </a:prstGeo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656FCC88-777E-429C-BF0E-8F8C401AF703}" type="datetime1">
              <a:rPr lang="en-US" smtClean="0"/>
              <a:t>4/9/2021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r>
              <a:rPr lang="en-GB" dirty="0"/>
              <a:t>Event Leadership by Dr Emma Abson © Emma Abson. Published by Goodfellow Publishers  </a:t>
            </a:r>
          </a:p>
          <a:p>
            <a:r>
              <a:rPr lang="en-GB" dirty="0"/>
              <a:t>All rights reserved 2021</a:t>
            </a:r>
          </a:p>
          <a:p>
            <a:endParaRPr lang="en-US" dirty="0"/>
          </a:p>
        </p:txBody>
      </p:sp>
      <p:pic>
        <p:nvPicPr>
          <p:cNvPr id="16" name="Picture 15">
            <a:extLst>
              <a:ext uri="{FF2B5EF4-FFF2-40B4-BE49-F238E27FC236}">
                <a16:creationId xmlns:a16="http://schemas.microsoft.com/office/drawing/2014/main" id="{B69AC63F-7A8F-4588-9B66-73344F25C6E1}"/>
              </a:ext>
            </a:extLst>
          </p:cNvPr>
          <p:cNvPicPr>
            <a:picLocks noChangeAspect="1"/>
          </p:cNvPicPr>
          <p:nvPr userDrawn="1"/>
        </p:nvPicPr>
        <p:blipFill>
          <a:blip r:embed="rId11"/>
          <a:stretch>
            <a:fillRect/>
          </a:stretch>
        </p:blipFill>
        <p:spPr>
          <a:xfrm>
            <a:off x="11193767" y="5893961"/>
            <a:ext cx="609653" cy="585267"/>
          </a:xfrm>
          <a:prstGeom prst="rect">
            <a:avLst/>
          </a:prstGeom>
        </p:spPr>
      </p:pic>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unsplash.com/@lunar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hyperlink" Target="https://unsplash.com/@two_tee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2800" dirty="0">
                <a:solidFill>
                  <a:schemeClr val="tx1"/>
                </a:solidFill>
              </a:rPr>
              <a:t>Event leadership</a:t>
            </a:r>
            <a:br>
              <a:rPr lang="en-US" sz="2800" dirty="0">
                <a:solidFill>
                  <a:schemeClr val="tx1"/>
                </a:solidFill>
              </a:rPr>
            </a:br>
            <a:br>
              <a:rPr lang="en-US" sz="2800" dirty="0">
                <a:solidFill>
                  <a:schemeClr val="tx1"/>
                </a:solidFill>
              </a:rPr>
            </a:br>
            <a:r>
              <a:rPr lang="en-US" sz="1800" dirty="0">
                <a:solidFill>
                  <a:schemeClr val="tx1"/>
                </a:solidFill>
              </a:rPr>
              <a:t>theory and practice for Event management and event tourism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Dr Emma Abson</a:t>
            </a:r>
          </a:p>
        </p:txBody>
      </p:sp>
      <p:sp>
        <p:nvSpPr>
          <p:cNvPr id="4" name="Footer Placeholder 3">
            <a:extLst>
              <a:ext uri="{FF2B5EF4-FFF2-40B4-BE49-F238E27FC236}">
                <a16:creationId xmlns:a16="http://schemas.microsoft.com/office/drawing/2014/main" id="{8BA3013B-4C7C-4B56-A0F3-3BFCDD0519D4}"/>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hite paper ships being led by a yellow ship">
            <a:extLst>
              <a:ext uri="{FF2B5EF4-FFF2-40B4-BE49-F238E27FC236}">
                <a16:creationId xmlns:a16="http://schemas.microsoft.com/office/drawing/2014/main" id="{724E0087-D3A6-453C-9082-6DA7B40E7AD5}"/>
              </a:ext>
            </a:extLst>
          </p:cNvPr>
          <p:cNvPicPr>
            <a:picLocks noChangeAspect="1"/>
          </p:cNvPicPr>
          <p:nvPr/>
        </p:nvPicPr>
        <p:blipFill rotWithShape="1">
          <a:blip r:embed="rId3"/>
          <a:srcRect l="19511" r="2" b="2"/>
          <a:stretch/>
        </p:blipFill>
        <p:spPr>
          <a:xfrm>
            <a:off x="228599" y="237744"/>
            <a:ext cx="7696201" cy="6382512"/>
          </a:xfrm>
          <a:prstGeom prst="rect">
            <a:avLst/>
          </a:prstGeom>
          <a:noFill/>
          <a:ln>
            <a:noFill/>
          </a:ln>
        </p:spPr>
      </p:pic>
      <p:sp>
        <p:nvSpPr>
          <p:cNvPr id="4" name="Footer Placeholder 3">
            <a:extLst>
              <a:ext uri="{FF2B5EF4-FFF2-40B4-BE49-F238E27FC236}">
                <a16:creationId xmlns:a16="http://schemas.microsoft.com/office/drawing/2014/main" id="{B9A76905-B741-42F7-87B0-E6CEBFFBC6D9}"/>
              </a:ext>
            </a:extLst>
          </p:cNvPr>
          <p:cNvSpPr>
            <a:spLocks noGrp="1"/>
          </p:cNvSpPr>
          <p:nvPr>
            <p:ph type="ftr" sz="quarter" idx="11"/>
          </p:nvPr>
        </p:nvSpPr>
        <p:spPr>
          <a:xfrm>
            <a:off x="612648" y="6035040"/>
            <a:ext cx="4588002" cy="365760"/>
          </a:xfrm>
        </p:spPr>
        <p:txBody>
          <a:bodyPr anchor="b">
            <a:normAutofit/>
          </a:bodyPr>
          <a:lstStyle/>
          <a:p>
            <a:pPr algn="l">
              <a:spcAft>
                <a:spcPts val="600"/>
              </a:spcAft>
            </a:pPr>
            <a:r>
              <a:rPr lang="en-GB" dirty="0"/>
              <a:t>Event Leadership by Dr Emma Abson</a:t>
            </a:r>
            <a:endParaRPr lang="en-US" dirty="0"/>
          </a:p>
        </p:txBody>
      </p:sp>
      <p:sp>
        <p:nvSpPr>
          <p:cNvPr id="5" name="Title 4">
            <a:extLst>
              <a:ext uri="{FF2B5EF4-FFF2-40B4-BE49-F238E27FC236}">
                <a16:creationId xmlns:a16="http://schemas.microsoft.com/office/drawing/2014/main" id="{D91D0091-CC40-440D-9118-13399A12ADA9}"/>
              </a:ext>
            </a:extLst>
          </p:cNvPr>
          <p:cNvSpPr>
            <a:spLocks noGrp="1"/>
          </p:cNvSpPr>
          <p:nvPr>
            <p:ph type="title"/>
          </p:nvPr>
        </p:nvSpPr>
        <p:spPr>
          <a:xfrm>
            <a:off x="8477250" y="603504"/>
            <a:ext cx="3144774" cy="1645920"/>
          </a:xfrm>
        </p:spPr>
        <p:txBody>
          <a:bodyPr anchor="b">
            <a:normAutofit/>
          </a:bodyPr>
          <a:lstStyle/>
          <a:p>
            <a:r>
              <a:rPr lang="en-GB" dirty="0"/>
              <a:t>Ethical leadership</a:t>
            </a:r>
          </a:p>
        </p:txBody>
      </p:sp>
      <p:sp>
        <p:nvSpPr>
          <p:cNvPr id="6" name="Content Placeholder 5">
            <a:extLst>
              <a:ext uri="{FF2B5EF4-FFF2-40B4-BE49-F238E27FC236}">
                <a16:creationId xmlns:a16="http://schemas.microsoft.com/office/drawing/2014/main" id="{C1D9F8FE-1B76-4DFB-A635-69CD37112399}"/>
              </a:ext>
            </a:extLst>
          </p:cNvPr>
          <p:cNvSpPr>
            <a:spLocks noGrp="1"/>
          </p:cNvSpPr>
          <p:nvPr>
            <p:ph type="body" sz="half" idx="2"/>
          </p:nvPr>
        </p:nvSpPr>
        <p:spPr>
          <a:xfrm>
            <a:off x="8477250" y="2386584"/>
            <a:ext cx="3144774" cy="3511296"/>
          </a:xfrm>
        </p:spPr>
        <p:txBody>
          <a:bodyPr>
            <a:normAutofit/>
          </a:bodyPr>
          <a:lstStyle/>
          <a:p>
            <a:pPr marL="0" indent="0">
              <a:buNone/>
            </a:pPr>
            <a:r>
              <a:rPr lang="en-GB" dirty="0">
                <a:effectLst/>
              </a:rPr>
              <a:t>Ethical leadership is leadership that emphasises the leaders ethical standards. </a:t>
            </a:r>
          </a:p>
          <a:p>
            <a:pPr marL="0" indent="0">
              <a:buNone/>
            </a:pPr>
            <a:endParaRPr lang="en-GB" dirty="0"/>
          </a:p>
          <a:p>
            <a:pPr marL="0" indent="0">
              <a:buNone/>
            </a:pPr>
            <a:r>
              <a:rPr lang="en-GB" b="1" dirty="0">
                <a:effectLst/>
              </a:rPr>
              <a:t>Ethical leaders do the right thing.</a:t>
            </a:r>
          </a:p>
          <a:p>
            <a:endParaRPr lang="en-GB" dirty="0"/>
          </a:p>
        </p:txBody>
      </p:sp>
    </p:spTree>
    <p:extLst>
      <p:ext uri="{BB962C8B-B14F-4D97-AF65-F5344CB8AC3E}">
        <p14:creationId xmlns:p14="http://schemas.microsoft.com/office/powerpoint/2010/main" val="51009868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ree crumpled yellow papers on green surface surrounded by yellow lined papers">
            <a:extLst>
              <a:ext uri="{FF2B5EF4-FFF2-40B4-BE49-F238E27FC236}">
                <a16:creationId xmlns:a16="http://schemas.microsoft.com/office/drawing/2014/main" id="{9C5D28D8-41B0-46B3-AA5F-BB9FAA98C32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599" y="860393"/>
            <a:ext cx="7696201" cy="5137214"/>
          </a:xfrm>
          <a:prstGeom prst="rect">
            <a:avLst/>
          </a:prstGeom>
          <a:solidFill>
            <a:srgbClr val="FFFFFF"/>
          </a:solidFill>
          <a:ln>
            <a:noFill/>
          </a:ln>
        </p:spPr>
      </p:pic>
      <p:sp>
        <p:nvSpPr>
          <p:cNvPr id="3" name="Footer Placeholder 2">
            <a:extLst>
              <a:ext uri="{FF2B5EF4-FFF2-40B4-BE49-F238E27FC236}">
                <a16:creationId xmlns:a16="http://schemas.microsoft.com/office/drawing/2014/main" id="{AA3B09EB-B5B6-416A-885C-867D70E81BF1}"/>
              </a:ext>
            </a:extLst>
          </p:cNvPr>
          <p:cNvSpPr>
            <a:spLocks noGrp="1"/>
          </p:cNvSpPr>
          <p:nvPr>
            <p:ph type="ftr" sz="quarter" idx="11"/>
          </p:nvPr>
        </p:nvSpPr>
        <p:spPr>
          <a:xfrm>
            <a:off x="612648" y="6035040"/>
            <a:ext cx="4588002" cy="365760"/>
          </a:xfrm>
        </p:spPr>
        <p:txBody>
          <a:bodyPr anchor="b">
            <a:normAutofit/>
          </a:bodyPr>
          <a:lstStyle/>
          <a:p>
            <a:pPr algn="l">
              <a:spcAft>
                <a:spcPts val="600"/>
              </a:spcAft>
            </a:pPr>
            <a:r>
              <a:rPr lang="en-GB" dirty="0"/>
              <a:t>Event Leadership by Dr Emma Abson</a:t>
            </a:r>
            <a:endParaRPr lang="en-US" dirty="0"/>
          </a:p>
        </p:txBody>
      </p:sp>
      <p:sp>
        <p:nvSpPr>
          <p:cNvPr id="6" name="Title 5">
            <a:extLst>
              <a:ext uri="{FF2B5EF4-FFF2-40B4-BE49-F238E27FC236}">
                <a16:creationId xmlns:a16="http://schemas.microsoft.com/office/drawing/2014/main" id="{18F550E4-56B6-4F62-98CC-11C4A93B0D0D}"/>
              </a:ext>
            </a:extLst>
          </p:cNvPr>
          <p:cNvSpPr>
            <a:spLocks noGrp="1"/>
          </p:cNvSpPr>
          <p:nvPr>
            <p:ph type="title"/>
          </p:nvPr>
        </p:nvSpPr>
        <p:spPr>
          <a:xfrm>
            <a:off x="8477250" y="603504"/>
            <a:ext cx="3144774" cy="1645920"/>
          </a:xfrm>
        </p:spPr>
        <p:txBody>
          <a:bodyPr anchor="b">
            <a:normAutofit/>
          </a:bodyPr>
          <a:lstStyle/>
          <a:p>
            <a:r>
              <a:rPr lang="en-GB" dirty="0"/>
              <a:t>Discussion</a:t>
            </a:r>
          </a:p>
        </p:txBody>
      </p:sp>
      <p:sp>
        <p:nvSpPr>
          <p:cNvPr id="7" name="Content Placeholder 6">
            <a:extLst>
              <a:ext uri="{FF2B5EF4-FFF2-40B4-BE49-F238E27FC236}">
                <a16:creationId xmlns:a16="http://schemas.microsoft.com/office/drawing/2014/main" id="{771C3C6E-091B-4FE4-9330-82246051CC02}"/>
              </a:ext>
            </a:extLst>
          </p:cNvPr>
          <p:cNvSpPr>
            <a:spLocks noGrp="1"/>
          </p:cNvSpPr>
          <p:nvPr>
            <p:ph type="body" sz="half" idx="2"/>
          </p:nvPr>
        </p:nvSpPr>
        <p:spPr>
          <a:xfrm>
            <a:off x="8477250" y="2386584"/>
            <a:ext cx="3144774" cy="3511296"/>
          </a:xfrm>
        </p:spPr>
        <p:txBody>
          <a:bodyPr>
            <a:normAutofit/>
          </a:bodyPr>
          <a:lstStyle/>
          <a:p>
            <a:pPr marL="0" indent="0">
              <a:buNone/>
            </a:pPr>
            <a:r>
              <a:rPr lang="en-GB" i="1" dirty="0"/>
              <a:t>W</a:t>
            </a:r>
            <a:r>
              <a:rPr lang="en-GB" i="1" dirty="0">
                <a:effectLst/>
              </a:rPr>
              <a:t>hat are the positives and negatives of ethical leadership? Can students give examples of ethical leaders?</a:t>
            </a:r>
            <a:endParaRPr lang="en-GB" dirty="0"/>
          </a:p>
        </p:txBody>
      </p:sp>
      <p:sp>
        <p:nvSpPr>
          <p:cNvPr id="2" name="TextBox 1">
            <a:extLst>
              <a:ext uri="{FF2B5EF4-FFF2-40B4-BE49-F238E27FC236}">
                <a16:creationId xmlns:a16="http://schemas.microsoft.com/office/drawing/2014/main" id="{17CAC59C-F3EE-457D-B1FA-F0482A9C08FC}"/>
              </a:ext>
            </a:extLst>
          </p:cNvPr>
          <p:cNvSpPr txBox="1"/>
          <p:nvPr/>
        </p:nvSpPr>
        <p:spPr>
          <a:xfrm>
            <a:off x="4880225" y="6400800"/>
            <a:ext cx="3151247" cy="369332"/>
          </a:xfrm>
          <a:prstGeom prst="rect">
            <a:avLst/>
          </a:prstGeom>
          <a:noFill/>
        </p:spPr>
        <p:txBody>
          <a:bodyPr wrap="none" rtlCol="0">
            <a:spAutoFit/>
          </a:bodyPr>
          <a:lstStyle/>
          <a:p>
            <a:r>
              <a:rPr lang="en-GB" b="0" i="0" u="none" strike="noStrike" dirty="0">
                <a:solidFill>
                  <a:srgbClr val="111111"/>
                </a:solidFill>
                <a:effectLst/>
                <a:latin typeface="-apple-system"/>
                <a:hlinkClick r:id="rId4"/>
              </a:rPr>
              <a:t>Image: Volodymyr Hryshchenko</a:t>
            </a:r>
            <a:endParaRPr lang="en-GB" dirty="0"/>
          </a:p>
        </p:txBody>
      </p:sp>
    </p:spTree>
    <p:extLst>
      <p:ext uri="{BB962C8B-B14F-4D97-AF65-F5344CB8AC3E}">
        <p14:creationId xmlns:p14="http://schemas.microsoft.com/office/powerpoint/2010/main" val="339009774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hite paper ships being led by a yellow ship">
            <a:extLst>
              <a:ext uri="{FF2B5EF4-FFF2-40B4-BE49-F238E27FC236}">
                <a16:creationId xmlns:a16="http://schemas.microsoft.com/office/drawing/2014/main" id="{C7531C7D-58C2-4E2D-AB15-D6421A86179C}"/>
              </a:ext>
            </a:extLst>
          </p:cNvPr>
          <p:cNvPicPr>
            <a:picLocks noChangeAspect="1"/>
          </p:cNvPicPr>
          <p:nvPr/>
        </p:nvPicPr>
        <p:blipFill rotWithShape="1">
          <a:blip r:embed="rId3"/>
          <a:srcRect l="19511" r="2" b="2"/>
          <a:stretch/>
        </p:blipFill>
        <p:spPr>
          <a:xfrm>
            <a:off x="228599" y="237744"/>
            <a:ext cx="7696201" cy="6382512"/>
          </a:xfrm>
          <a:prstGeom prst="rect">
            <a:avLst/>
          </a:prstGeom>
          <a:noFill/>
          <a:ln>
            <a:noFill/>
          </a:ln>
        </p:spPr>
      </p:pic>
      <p:sp>
        <p:nvSpPr>
          <p:cNvPr id="4" name="Footer Placeholder 3">
            <a:extLst>
              <a:ext uri="{FF2B5EF4-FFF2-40B4-BE49-F238E27FC236}">
                <a16:creationId xmlns:a16="http://schemas.microsoft.com/office/drawing/2014/main" id="{E9DD9A20-A569-4136-9B88-ECAA251A5335}"/>
              </a:ext>
            </a:extLst>
          </p:cNvPr>
          <p:cNvSpPr>
            <a:spLocks noGrp="1"/>
          </p:cNvSpPr>
          <p:nvPr>
            <p:ph type="ftr" sz="quarter" idx="11"/>
          </p:nvPr>
        </p:nvSpPr>
        <p:spPr>
          <a:xfrm>
            <a:off x="612648" y="6035040"/>
            <a:ext cx="4588002" cy="365760"/>
          </a:xfrm>
        </p:spPr>
        <p:txBody>
          <a:bodyPr anchor="b">
            <a:normAutofit/>
          </a:bodyPr>
          <a:lstStyle/>
          <a:p>
            <a:pPr algn="l">
              <a:spcAft>
                <a:spcPts val="600"/>
              </a:spcAft>
            </a:pPr>
            <a:r>
              <a:rPr lang="en-GB" dirty="0"/>
              <a:t>Event Leadership by Dr Emma Abson</a:t>
            </a:r>
            <a:endParaRPr lang="en-US" dirty="0"/>
          </a:p>
        </p:txBody>
      </p:sp>
      <p:sp>
        <p:nvSpPr>
          <p:cNvPr id="2" name="Title 1">
            <a:extLst>
              <a:ext uri="{FF2B5EF4-FFF2-40B4-BE49-F238E27FC236}">
                <a16:creationId xmlns:a16="http://schemas.microsoft.com/office/drawing/2014/main" id="{964360B3-4415-4449-840A-3A4FC17B4D33}"/>
              </a:ext>
            </a:extLst>
          </p:cNvPr>
          <p:cNvSpPr>
            <a:spLocks noGrp="1"/>
          </p:cNvSpPr>
          <p:nvPr>
            <p:ph type="title"/>
          </p:nvPr>
        </p:nvSpPr>
        <p:spPr>
          <a:xfrm>
            <a:off x="8477250" y="603504"/>
            <a:ext cx="3144774" cy="1645920"/>
          </a:xfrm>
        </p:spPr>
        <p:txBody>
          <a:bodyPr anchor="b">
            <a:normAutofit/>
          </a:bodyPr>
          <a:lstStyle/>
          <a:p>
            <a:r>
              <a:rPr lang="en-GB" dirty="0"/>
              <a:t>Business ethics and business morals</a:t>
            </a:r>
          </a:p>
        </p:txBody>
      </p:sp>
      <p:sp>
        <p:nvSpPr>
          <p:cNvPr id="3" name="Content Placeholder 2">
            <a:extLst>
              <a:ext uri="{FF2B5EF4-FFF2-40B4-BE49-F238E27FC236}">
                <a16:creationId xmlns:a16="http://schemas.microsoft.com/office/drawing/2014/main" id="{C48775C4-9EAE-4642-A94F-90B1548A90B7}"/>
              </a:ext>
            </a:extLst>
          </p:cNvPr>
          <p:cNvSpPr>
            <a:spLocks noGrp="1"/>
          </p:cNvSpPr>
          <p:nvPr>
            <p:ph type="body" sz="half" idx="2"/>
          </p:nvPr>
        </p:nvSpPr>
        <p:spPr>
          <a:xfrm>
            <a:off x="8477250" y="2386584"/>
            <a:ext cx="3144774" cy="3511296"/>
          </a:xfrm>
        </p:spPr>
        <p:txBody>
          <a:bodyPr>
            <a:normAutofit/>
          </a:bodyPr>
          <a:lstStyle/>
          <a:p>
            <a:r>
              <a:rPr lang="en-GB" dirty="0"/>
              <a:t>A competitive edge for event organisations?</a:t>
            </a:r>
          </a:p>
        </p:txBody>
      </p:sp>
    </p:spTree>
    <p:extLst>
      <p:ext uri="{BB962C8B-B14F-4D97-AF65-F5344CB8AC3E}">
        <p14:creationId xmlns:p14="http://schemas.microsoft.com/office/powerpoint/2010/main" val="330396847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252590-CEBA-49E3-870E-607C7C56784D}"/>
              </a:ext>
            </a:extLst>
          </p:cNvPr>
          <p:cNvSpPr>
            <a:spLocks noGrp="1"/>
          </p:cNvSpPr>
          <p:nvPr>
            <p:ph type="ftr" sz="quarter" idx="11"/>
          </p:nvPr>
        </p:nvSpPr>
        <p:spPr/>
        <p:txBody>
          <a:bodyPr/>
          <a:lstStyle/>
          <a:p>
            <a:pPr algn="l"/>
            <a:r>
              <a:rPr lang="en-GB" dirty="0"/>
              <a:t>Event Leadership by Dr Emma Abson</a:t>
            </a:r>
            <a:endParaRPr lang="en-US" dirty="0"/>
          </a:p>
        </p:txBody>
      </p:sp>
      <p:sp>
        <p:nvSpPr>
          <p:cNvPr id="4" name="Title 3">
            <a:extLst>
              <a:ext uri="{FF2B5EF4-FFF2-40B4-BE49-F238E27FC236}">
                <a16:creationId xmlns:a16="http://schemas.microsoft.com/office/drawing/2014/main" id="{ABCE135B-9E26-4747-AEE1-3DD84E90AD4A}"/>
              </a:ext>
            </a:extLst>
          </p:cNvPr>
          <p:cNvSpPr>
            <a:spLocks noGrp="1"/>
          </p:cNvSpPr>
          <p:nvPr>
            <p:ph type="title"/>
          </p:nvPr>
        </p:nvSpPr>
        <p:spPr/>
        <p:txBody>
          <a:bodyPr/>
          <a:lstStyle/>
          <a:p>
            <a:r>
              <a:rPr lang="en-GB" dirty="0"/>
              <a:t>Fyre Festival </a:t>
            </a:r>
          </a:p>
        </p:txBody>
      </p:sp>
      <p:sp>
        <p:nvSpPr>
          <p:cNvPr id="5" name="Text Placeholder 4">
            <a:extLst>
              <a:ext uri="{FF2B5EF4-FFF2-40B4-BE49-F238E27FC236}">
                <a16:creationId xmlns:a16="http://schemas.microsoft.com/office/drawing/2014/main" id="{9618C182-F60F-4641-94AE-0DA155F8894E}"/>
              </a:ext>
            </a:extLst>
          </p:cNvPr>
          <p:cNvSpPr>
            <a:spLocks noGrp="1"/>
          </p:cNvSpPr>
          <p:nvPr>
            <p:ph type="body" sz="half" idx="2"/>
          </p:nvPr>
        </p:nvSpPr>
        <p:spPr/>
        <p:txBody>
          <a:bodyPr/>
          <a:lstStyle/>
          <a:p>
            <a:r>
              <a:rPr lang="en-GB" dirty="0"/>
              <a:t>An example of an unethical event?</a:t>
            </a:r>
          </a:p>
        </p:txBody>
      </p:sp>
      <p:sp>
        <p:nvSpPr>
          <p:cNvPr id="2" name="Picture Placeholder 1">
            <a:extLst>
              <a:ext uri="{FF2B5EF4-FFF2-40B4-BE49-F238E27FC236}">
                <a16:creationId xmlns:a16="http://schemas.microsoft.com/office/drawing/2014/main" id="{3DDDB206-0F15-4AAB-928D-EDDE57F68856}"/>
              </a:ext>
            </a:extLst>
          </p:cNvPr>
          <p:cNvSpPr>
            <a:spLocks noGrp="1"/>
          </p:cNvSpPr>
          <p:nvPr>
            <p:ph type="pic" idx="1"/>
          </p:nvPr>
        </p:nvSpPr>
        <p:spPr/>
      </p:sp>
    </p:spTree>
    <p:extLst>
      <p:ext uri="{BB962C8B-B14F-4D97-AF65-F5344CB8AC3E}">
        <p14:creationId xmlns:p14="http://schemas.microsoft.com/office/powerpoint/2010/main" val="184767719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E62DD17-85E1-4192-9075-5679B9DA9878}"/>
              </a:ext>
            </a:extLst>
          </p:cNvPr>
          <p:cNvSpPr>
            <a:spLocks noGrp="1"/>
          </p:cNvSpPr>
          <p:nvPr>
            <p:ph type="title"/>
          </p:nvPr>
        </p:nvSpPr>
        <p:spPr/>
        <p:txBody>
          <a:bodyPr/>
          <a:lstStyle/>
          <a:p>
            <a:r>
              <a:rPr lang="en-GB" dirty="0"/>
              <a:t>Authentic leadership</a:t>
            </a:r>
          </a:p>
        </p:txBody>
      </p:sp>
      <p:sp>
        <p:nvSpPr>
          <p:cNvPr id="9" name="Content Placeholder 8">
            <a:extLst>
              <a:ext uri="{FF2B5EF4-FFF2-40B4-BE49-F238E27FC236}">
                <a16:creationId xmlns:a16="http://schemas.microsoft.com/office/drawing/2014/main" id="{3BC4EE5E-E014-47F5-AF80-099BBB3E7799}"/>
              </a:ext>
            </a:extLst>
          </p:cNvPr>
          <p:cNvSpPr>
            <a:spLocks noGrp="1"/>
          </p:cNvSpPr>
          <p:nvPr>
            <p:ph idx="1"/>
          </p:nvPr>
        </p:nvSpPr>
        <p:spPr/>
        <p:txBody>
          <a:bodyPr/>
          <a:lstStyle/>
          <a:p>
            <a:pPr marL="0" indent="0">
              <a:buNone/>
            </a:pPr>
            <a:r>
              <a:rPr lang="en-GB" sz="3600" dirty="0">
                <a:effectLst/>
                <a:latin typeface="Century Gothic" panose="020B0502020202020204" pitchFamily="34" charset="0"/>
                <a:ea typeface="Calibri" panose="020F0502020204030204" pitchFamily="34" charset="0"/>
                <a:cs typeface="Times New Roman" panose="02020603050405020304" pitchFamily="18" charset="0"/>
              </a:rPr>
              <a:t>Authentic leadership emphasises self-awareness and being true to themselves.  Authentic leaders are honest and just.</a:t>
            </a:r>
          </a:p>
          <a:p>
            <a:pPr marL="0" indent="0">
              <a:buNone/>
            </a:pPr>
            <a:endParaRPr lang="en-GB" dirty="0"/>
          </a:p>
        </p:txBody>
      </p:sp>
      <p:sp>
        <p:nvSpPr>
          <p:cNvPr id="3" name="Footer Placeholder 2">
            <a:extLst>
              <a:ext uri="{FF2B5EF4-FFF2-40B4-BE49-F238E27FC236}">
                <a16:creationId xmlns:a16="http://schemas.microsoft.com/office/drawing/2014/main" id="{E90108D8-FCD8-4DDC-A447-536284FA3731}"/>
              </a:ext>
            </a:extLst>
          </p:cNvPr>
          <p:cNvSpPr>
            <a:spLocks noGrp="1"/>
          </p:cNvSpPr>
          <p:nvPr>
            <p:ph type="ftr" sz="quarter" idx="11"/>
          </p:nvPr>
        </p:nvSpPr>
        <p:spPr/>
        <p:txBody>
          <a:bodyPr/>
          <a:lstStyle/>
          <a:p>
            <a:pPr algn="l"/>
            <a:r>
              <a:rPr lang="en-GB" dirty="0"/>
              <a:t>Event Leadership by Dr Emma Abson</a:t>
            </a:r>
            <a:endParaRPr lang="en-US" dirty="0"/>
          </a:p>
        </p:txBody>
      </p:sp>
    </p:spTree>
    <p:extLst>
      <p:ext uri="{BB962C8B-B14F-4D97-AF65-F5344CB8AC3E}">
        <p14:creationId xmlns:p14="http://schemas.microsoft.com/office/powerpoint/2010/main" val="331868845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rking space background">
            <a:extLst>
              <a:ext uri="{FF2B5EF4-FFF2-40B4-BE49-F238E27FC236}">
                <a16:creationId xmlns:a16="http://schemas.microsoft.com/office/drawing/2014/main" id="{674F2B9F-BC50-4A4A-9538-7EB1B28F0892}"/>
              </a:ext>
            </a:extLst>
          </p:cNvPr>
          <p:cNvPicPr>
            <a:picLocks noChangeAspect="1"/>
          </p:cNvPicPr>
          <p:nvPr/>
        </p:nvPicPr>
        <p:blipFill rotWithShape="1">
          <a:blip r:embed="rId3"/>
          <a:srcRect l="19511" r="2" b="2"/>
          <a:stretch/>
        </p:blipFill>
        <p:spPr>
          <a:xfrm>
            <a:off x="228599" y="237744"/>
            <a:ext cx="7696201" cy="6382512"/>
          </a:xfrm>
          <a:prstGeom prst="rect">
            <a:avLst/>
          </a:prstGeom>
          <a:noFill/>
          <a:ln>
            <a:noFill/>
          </a:ln>
        </p:spPr>
      </p:pic>
      <p:sp>
        <p:nvSpPr>
          <p:cNvPr id="4" name="Footer Placeholder 3">
            <a:extLst>
              <a:ext uri="{FF2B5EF4-FFF2-40B4-BE49-F238E27FC236}">
                <a16:creationId xmlns:a16="http://schemas.microsoft.com/office/drawing/2014/main" id="{21446D12-4C5E-4228-AFA7-4439C1B9B785}"/>
              </a:ext>
            </a:extLst>
          </p:cNvPr>
          <p:cNvSpPr>
            <a:spLocks noGrp="1"/>
          </p:cNvSpPr>
          <p:nvPr>
            <p:ph type="ftr" sz="quarter" idx="11"/>
          </p:nvPr>
        </p:nvSpPr>
        <p:spPr>
          <a:xfrm>
            <a:off x="612648" y="6035040"/>
            <a:ext cx="4588002" cy="365760"/>
          </a:xfrm>
        </p:spPr>
        <p:txBody>
          <a:bodyPr anchor="b">
            <a:normAutofit/>
          </a:bodyPr>
          <a:lstStyle/>
          <a:p>
            <a:pPr algn="l">
              <a:spcAft>
                <a:spcPts val="600"/>
              </a:spcAft>
            </a:pPr>
            <a:r>
              <a:rPr lang="en-GB" dirty="0"/>
              <a:t>Event Leadership by Dr Emma Abson</a:t>
            </a:r>
            <a:endParaRPr lang="en-US" dirty="0"/>
          </a:p>
        </p:txBody>
      </p:sp>
      <p:sp>
        <p:nvSpPr>
          <p:cNvPr id="2" name="Title 1">
            <a:extLst>
              <a:ext uri="{FF2B5EF4-FFF2-40B4-BE49-F238E27FC236}">
                <a16:creationId xmlns:a16="http://schemas.microsoft.com/office/drawing/2014/main" id="{31339C8B-3091-4A65-B4D1-63AE190088B9}"/>
              </a:ext>
            </a:extLst>
          </p:cNvPr>
          <p:cNvSpPr>
            <a:spLocks noGrp="1"/>
          </p:cNvSpPr>
          <p:nvPr>
            <p:ph type="title"/>
          </p:nvPr>
        </p:nvSpPr>
        <p:spPr>
          <a:xfrm>
            <a:off x="8477250" y="603504"/>
            <a:ext cx="3144774" cy="1645920"/>
          </a:xfrm>
        </p:spPr>
        <p:txBody>
          <a:bodyPr anchor="b">
            <a:normAutofit/>
          </a:bodyPr>
          <a:lstStyle/>
          <a:p>
            <a:r>
              <a:rPr lang="en-GB" dirty="0"/>
              <a:t>Discussion</a:t>
            </a:r>
          </a:p>
        </p:txBody>
      </p:sp>
      <p:sp>
        <p:nvSpPr>
          <p:cNvPr id="3" name="Content Placeholder 2">
            <a:extLst>
              <a:ext uri="{FF2B5EF4-FFF2-40B4-BE49-F238E27FC236}">
                <a16:creationId xmlns:a16="http://schemas.microsoft.com/office/drawing/2014/main" id="{8B2B8B9C-E763-4D41-B42B-37B62AAF9D14}"/>
              </a:ext>
            </a:extLst>
          </p:cNvPr>
          <p:cNvSpPr>
            <a:spLocks noGrp="1"/>
          </p:cNvSpPr>
          <p:nvPr>
            <p:ph type="body" sz="half" idx="2"/>
          </p:nvPr>
        </p:nvSpPr>
        <p:spPr>
          <a:xfrm>
            <a:off x="8477250" y="2386584"/>
            <a:ext cx="3144774" cy="3511296"/>
          </a:xfrm>
        </p:spPr>
        <p:txBody>
          <a:bodyPr>
            <a:normAutofit/>
          </a:bodyPr>
          <a:lstStyle/>
          <a:p>
            <a:pPr marL="0" indent="0">
              <a:buNone/>
            </a:pPr>
            <a:r>
              <a:rPr lang="en-GB" dirty="0"/>
              <a:t>How could</a:t>
            </a:r>
            <a:r>
              <a:rPr lang="en-GB" i="1" dirty="0">
                <a:effectLst/>
              </a:rPr>
              <a:t> authentic leadership would work in the service industry? </a:t>
            </a:r>
            <a:endParaRPr lang="en-GB" dirty="0"/>
          </a:p>
        </p:txBody>
      </p:sp>
    </p:spTree>
    <p:extLst>
      <p:ext uri="{BB962C8B-B14F-4D97-AF65-F5344CB8AC3E}">
        <p14:creationId xmlns:p14="http://schemas.microsoft.com/office/powerpoint/2010/main" val="108279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A5AE1-9135-408A-B02C-5020767EE0A9}"/>
              </a:ext>
            </a:extLst>
          </p:cNvPr>
          <p:cNvSpPr>
            <a:spLocks noGrp="1"/>
          </p:cNvSpPr>
          <p:nvPr>
            <p:ph type="title"/>
          </p:nvPr>
        </p:nvSpPr>
        <p:spPr/>
        <p:txBody>
          <a:bodyPr/>
          <a:lstStyle/>
          <a:p>
            <a:r>
              <a:rPr lang="en-GB" dirty="0"/>
              <a:t>Servant leadership</a:t>
            </a:r>
          </a:p>
        </p:txBody>
      </p:sp>
      <p:sp>
        <p:nvSpPr>
          <p:cNvPr id="3" name="Content Placeholder 2">
            <a:extLst>
              <a:ext uri="{FF2B5EF4-FFF2-40B4-BE49-F238E27FC236}">
                <a16:creationId xmlns:a16="http://schemas.microsoft.com/office/drawing/2014/main" id="{7CBBB646-8B4C-440D-8B20-542886C0AE22}"/>
              </a:ext>
            </a:extLst>
          </p:cNvPr>
          <p:cNvSpPr>
            <a:spLocks noGrp="1"/>
          </p:cNvSpPr>
          <p:nvPr>
            <p:ph idx="1"/>
          </p:nvPr>
        </p:nvSpPr>
        <p:spPr/>
        <p:txBody>
          <a:bodyPr/>
          <a:lstStyle/>
          <a:p>
            <a:pPr marL="0" indent="0">
              <a:buNone/>
            </a:pPr>
            <a:r>
              <a:rPr lang="en-GB" sz="3200" dirty="0">
                <a:effectLst/>
                <a:latin typeface="Century Gothic" panose="020B0502020202020204" pitchFamily="34" charset="0"/>
                <a:ea typeface="Calibri" panose="020F0502020204030204" pitchFamily="34" charset="0"/>
                <a:cs typeface="Times New Roman" panose="02020603050405020304" pitchFamily="18" charset="0"/>
              </a:rPr>
              <a:t>Servant leadership emphasises the needs of the stakeholders. Servant leaders put the needs of others first, and focus on the growth and well-being of their followers, and the communities in which they belong. </a:t>
            </a:r>
          </a:p>
          <a:p>
            <a:endParaRPr lang="en-GB" dirty="0"/>
          </a:p>
        </p:txBody>
      </p:sp>
      <p:sp>
        <p:nvSpPr>
          <p:cNvPr id="4" name="Footer Placeholder 3">
            <a:extLst>
              <a:ext uri="{FF2B5EF4-FFF2-40B4-BE49-F238E27FC236}">
                <a16:creationId xmlns:a16="http://schemas.microsoft.com/office/drawing/2014/main" id="{811A1731-9BFF-4984-9A60-78E923362BA1}"/>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123443065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73EB4E-AEAE-4563-81BA-7095B34E22BF}"/>
              </a:ext>
            </a:extLst>
          </p:cNvPr>
          <p:cNvSpPr>
            <a:spLocks noGrp="1"/>
          </p:cNvSpPr>
          <p:nvPr>
            <p:ph idx="1"/>
          </p:nvPr>
        </p:nvSpPr>
        <p:spPr>
          <a:xfrm>
            <a:off x="661481" y="680936"/>
            <a:ext cx="10463719" cy="5271808"/>
          </a:xfrm>
        </p:spPr>
        <p:txBody>
          <a:bodyPr>
            <a:normAutofit fontScale="85000" lnSpcReduction="10000"/>
          </a:bodyPr>
          <a:lstStyle/>
          <a:p>
            <a:pPr marL="0" indent="0">
              <a:lnSpc>
                <a:spcPct val="150000"/>
              </a:lnSpc>
              <a:buNone/>
            </a:pP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Servant leadership is generally agreed to comprise of positive, philanthropic attributes and behaviours.  Greenleaf (1997) and Spears (2010) listed 10 characteristics of a servant leader. </a:t>
            </a:r>
          </a:p>
          <a:p>
            <a:pPr marL="342900" lvl="0" indent="-342900">
              <a:lnSpc>
                <a:spcPct val="150000"/>
              </a:lnSpc>
              <a:buFont typeface="+mj-lt"/>
              <a:buAutoNum type="arabicPeriod"/>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Listening</a:t>
            </a:r>
          </a:p>
          <a:p>
            <a:pPr marL="342900" lvl="0" indent="-342900">
              <a:lnSpc>
                <a:spcPct val="150000"/>
              </a:lnSpc>
              <a:buFont typeface="+mj-lt"/>
              <a:buAutoNum type="arabicPeriod"/>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Empathy</a:t>
            </a:r>
          </a:p>
          <a:p>
            <a:pPr marL="342900" lvl="0" indent="-342900">
              <a:lnSpc>
                <a:spcPct val="150000"/>
              </a:lnSpc>
              <a:buFont typeface="+mj-lt"/>
              <a:buAutoNum type="arabicPeriod"/>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Healing</a:t>
            </a:r>
          </a:p>
          <a:p>
            <a:pPr marL="342900" lvl="0" indent="-342900">
              <a:lnSpc>
                <a:spcPct val="150000"/>
              </a:lnSpc>
              <a:buFont typeface="+mj-lt"/>
              <a:buAutoNum type="arabicPeriod"/>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Awareness</a:t>
            </a:r>
          </a:p>
          <a:p>
            <a:pPr marL="342900" lvl="0" indent="-342900">
              <a:lnSpc>
                <a:spcPct val="150000"/>
              </a:lnSpc>
              <a:buFont typeface="+mj-lt"/>
              <a:buAutoNum type="arabicPeriod"/>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Persuasion</a:t>
            </a:r>
          </a:p>
          <a:p>
            <a:pPr marL="342900" lvl="0" indent="-342900">
              <a:lnSpc>
                <a:spcPct val="150000"/>
              </a:lnSpc>
              <a:buFont typeface="+mj-lt"/>
              <a:buAutoNum type="arabicPeriod"/>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Conceptualisation</a:t>
            </a:r>
          </a:p>
          <a:p>
            <a:pPr marL="342900" lvl="0" indent="-342900">
              <a:lnSpc>
                <a:spcPct val="150000"/>
              </a:lnSpc>
              <a:buFont typeface="+mj-lt"/>
              <a:buAutoNum type="arabicPeriod"/>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Foresight</a:t>
            </a:r>
          </a:p>
          <a:p>
            <a:pPr marL="342900" lvl="0" indent="-342900">
              <a:lnSpc>
                <a:spcPct val="150000"/>
              </a:lnSpc>
              <a:buFont typeface="+mj-lt"/>
              <a:buAutoNum type="arabicPeriod"/>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Stewardship</a:t>
            </a:r>
          </a:p>
          <a:p>
            <a:pPr marL="342900" lvl="0" indent="-342900">
              <a:lnSpc>
                <a:spcPct val="150000"/>
              </a:lnSpc>
              <a:buFont typeface="+mj-lt"/>
              <a:buAutoNum type="arabicPeriod"/>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Commitment to the growth of people</a:t>
            </a:r>
          </a:p>
          <a:p>
            <a:pPr marL="342900" lvl="0" indent="-342900">
              <a:lnSpc>
                <a:spcPct val="150000"/>
              </a:lnSpc>
              <a:buFont typeface="+mj-lt"/>
              <a:buAutoNum type="arabicPeriod"/>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Building community </a:t>
            </a:r>
          </a:p>
          <a:p>
            <a:endParaRPr lang="en-GB" dirty="0"/>
          </a:p>
        </p:txBody>
      </p:sp>
      <p:sp>
        <p:nvSpPr>
          <p:cNvPr id="4" name="Footer Placeholder 3">
            <a:extLst>
              <a:ext uri="{FF2B5EF4-FFF2-40B4-BE49-F238E27FC236}">
                <a16:creationId xmlns:a16="http://schemas.microsoft.com/office/drawing/2014/main" id="{2B6C826B-C2C4-4236-AFEC-E2EC71CDBA9A}"/>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936137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FC187-4329-45BB-B5B8-4047BF598589}"/>
              </a:ext>
            </a:extLst>
          </p:cNvPr>
          <p:cNvSpPr>
            <a:spLocks noGrp="1"/>
          </p:cNvSpPr>
          <p:nvPr>
            <p:ph type="title"/>
          </p:nvPr>
        </p:nvSpPr>
        <p:spPr>
          <a:xfrm>
            <a:off x="8458200" y="607392"/>
            <a:ext cx="3161963" cy="1645920"/>
          </a:xfrm>
        </p:spPr>
        <p:txBody>
          <a:bodyPr anchor="b">
            <a:normAutofit/>
          </a:bodyPr>
          <a:lstStyle/>
          <a:p>
            <a:r>
              <a:rPr lang="en-GB" dirty="0"/>
              <a:t>Discussion</a:t>
            </a:r>
          </a:p>
        </p:txBody>
      </p:sp>
      <p:pic>
        <p:nvPicPr>
          <p:cNvPr id="3074" name="Picture 2" descr="text">
            <a:extLst>
              <a:ext uri="{FF2B5EF4-FFF2-40B4-BE49-F238E27FC236}">
                <a16:creationId xmlns:a16="http://schemas.microsoft.com/office/drawing/2014/main" id="{6AC94785-EB93-4A0C-B7A4-E0AC96124F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458" r="-2" b="27625"/>
          <a:stretch/>
        </p:blipFill>
        <p:spPr bwMode="auto">
          <a:xfrm>
            <a:off x="571837" y="545068"/>
            <a:ext cx="6858000" cy="5334000"/>
          </a:xfrm>
          <a:prstGeom prst="rect">
            <a:avLst/>
          </a:prstGeom>
          <a:solidFill>
            <a:srgbClr val="FFFFFF"/>
          </a:solidFill>
        </p:spPr>
      </p:pic>
      <p:sp>
        <p:nvSpPr>
          <p:cNvPr id="3" name="Content Placeholder 2">
            <a:extLst>
              <a:ext uri="{FF2B5EF4-FFF2-40B4-BE49-F238E27FC236}">
                <a16:creationId xmlns:a16="http://schemas.microsoft.com/office/drawing/2014/main" id="{9F6E0E45-2CE2-465C-B5D5-F77DE5D29315}"/>
              </a:ext>
            </a:extLst>
          </p:cNvPr>
          <p:cNvSpPr>
            <a:spLocks noGrp="1"/>
          </p:cNvSpPr>
          <p:nvPr>
            <p:ph type="body" sz="half" idx="2"/>
          </p:nvPr>
        </p:nvSpPr>
        <p:spPr>
          <a:xfrm>
            <a:off x="8458200" y="2336800"/>
            <a:ext cx="3161963" cy="3606800"/>
          </a:xfrm>
        </p:spPr>
        <p:txBody>
          <a:bodyPr>
            <a:normAutofit/>
          </a:bodyPr>
          <a:lstStyle/>
          <a:p>
            <a:pPr marL="0" indent="0">
              <a:buNone/>
            </a:pPr>
            <a:r>
              <a:rPr lang="en-GB" dirty="0"/>
              <a:t>How can </a:t>
            </a:r>
            <a:r>
              <a:rPr lang="en-GB" i="1" dirty="0">
                <a:effectLst/>
              </a:rPr>
              <a:t>servant leadership be applied in the event industry? </a:t>
            </a:r>
            <a:endParaRPr lang="en-GB" dirty="0"/>
          </a:p>
        </p:txBody>
      </p:sp>
      <p:sp>
        <p:nvSpPr>
          <p:cNvPr id="4" name="Footer Placeholder 3">
            <a:extLst>
              <a:ext uri="{FF2B5EF4-FFF2-40B4-BE49-F238E27FC236}">
                <a16:creationId xmlns:a16="http://schemas.microsoft.com/office/drawing/2014/main" id="{1681DD80-02C5-4278-BBB7-A02D1F9C8135}"/>
              </a:ext>
            </a:extLst>
          </p:cNvPr>
          <p:cNvSpPr>
            <a:spLocks noGrp="1"/>
          </p:cNvSpPr>
          <p:nvPr>
            <p:ph type="ftr" sz="quarter" idx="11"/>
          </p:nvPr>
        </p:nvSpPr>
        <p:spPr>
          <a:xfrm>
            <a:off x="685801" y="6035040"/>
            <a:ext cx="4584700" cy="365760"/>
          </a:xfrm>
        </p:spPr>
        <p:txBody>
          <a:bodyPr anchor="b">
            <a:normAutofit/>
          </a:bodyPr>
          <a:lstStyle/>
          <a:p>
            <a:pPr>
              <a:spcAft>
                <a:spcPts val="600"/>
              </a:spcAft>
            </a:pPr>
            <a:r>
              <a:rPr lang="en-GB" dirty="0"/>
              <a:t>Event Leadership by Dr Emma Abson</a:t>
            </a:r>
            <a:endParaRPr lang="en-US" dirty="0"/>
          </a:p>
        </p:txBody>
      </p:sp>
      <p:sp>
        <p:nvSpPr>
          <p:cNvPr id="8" name="TextBox 7">
            <a:extLst>
              <a:ext uri="{FF2B5EF4-FFF2-40B4-BE49-F238E27FC236}">
                <a16:creationId xmlns:a16="http://schemas.microsoft.com/office/drawing/2014/main" id="{BB6569FA-9CB9-48F9-AC3D-B420BE4B4E1C}"/>
              </a:ext>
            </a:extLst>
          </p:cNvPr>
          <p:cNvSpPr txBox="1"/>
          <p:nvPr/>
        </p:nvSpPr>
        <p:spPr>
          <a:xfrm>
            <a:off x="4795463" y="6187440"/>
            <a:ext cx="6097712" cy="369332"/>
          </a:xfrm>
          <a:prstGeom prst="rect">
            <a:avLst/>
          </a:prstGeom>
          <a:noFill/>
        </p:spPr>
        <p:txBody>
          <a:bodyPr wrap="square">
            <a:spAutoFit/>
          </a:bodyPr>
          <a:lstStyle/>
          <a:p>
            <a:r>
              <a:rPr lang="en-GB" b="0" i="0" u="none" strike="noStrike" dirty="0">
                <a:solidFill>
                  <a:srgbClr val="111111"/>
                </a:solidFill>
                <a:effectLst/>
                <a:latin typeface="-apple-system"/>
                <a:hlinkClick r:id="rId4"/>
              </a:rPr>
              <a:t>Image: Matt Walsh</a:t>
            </a:r>
            <a:endParaRPr lang="en-GB" dirty="0"/>
          </a:p>
        </p:txBody>
      </p:sp>
    </p:spTree>
    <p:extLst>
      <p:ext uri="{BB962C8B-B14F-4D97-AF65-F5344CB8AC3E}">
        <p14:creationId xmlns:p14="http://schemas.microsoft.com/office/powerpoint/2010/main" val="385101787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41B14-A629-478B-BB9B-17A2CFFCC167}"/>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C3328F5F-2614-4F8D-9F41-F38E717082A9}"/>
              </a:ext>
            </a:extLst>
          </p:cNvPr>
          <p:cNvSpPr>
            <a:spLocks noGrp="1"/>
          </p:cNvSpPr>
          <p:nvPr>
            <p:ph idx="1"/>
          </p:nvPr>
        </p:nvSpPr>
        <p:spPr/>
        <p:txBody>
          <a:bodyPr/>
          <a:lstStyle/>
          <a:p>
            <a:pPr marL="342900" lvl="0" indent="-342900">
              <a:lnSpc>
                <a:spcPct val="150000"/>
              </a:lnSpc>
              <a:buFont typeface="Calibri" panose="020F0502020204030204" pitchFamily="34" charset="0"/>
              <a:buChar char="-"/>
            </a:pPr>
            <a:r>
              <a:rPr lang="en-GB" sz="1800" dirty="0">
                <a:effectLst/>
                <a:latin typeface="Century Gothic" panose="020B0502020202020204" pitchFamily="34" charset="0"/>
                <a:ea typeface="Times New Roman" panose="02020603050405020304" pitchFamily="18" charset="0"/>
                <a:cs typeface="Times New Roman" panose="02020603050405020304" pitchFamily="18" charset="0"/>
              </a:rPr>
              <a:t>Ethical leadership focuses on the leader being seen to do the right thing. Ethical leaders are guided by their ethical and moral values, and by external expectations.</a:t>
            </a:r>
          </a:p>
          <a:p>
            <a:pPr marL="342900" lvl="0" indent="-342900">
              <a:lnSpc>
                <a:spcPct val="150000"/>
              </a:lnSpc>
              <a:buFont typeface="Calibri" panose="020F0502020204030204" pitchFamily="34" charset="0"/>
              <a:buChar char="-"/>
            </a:pPr>
            <a:r>
              <a:rPr lang="en-GB" sz="1800" dirty="0">
                <a:effectLst/>
                <a:latin typeface="Century Gothic" panose="020B0502020202020204" pitchFamily="34" charset="0"/>
                <a:ea typeface="Times New Roman" panose="02020603050405020304" pitchFamily="18" charset="0"/>
                <a:cs typeface="Times New Roman" panose="02020603050405020304" pitchFamily="18" charset="0"/>
              </a:rPr>
              <a:t>Authentic leadership is sincere and transparent – authentic leaders focus on being trustworthy and honest, seeking to develop both themselves and their followers. </a:t>
            </a:r>
          </a:p>
          <a:p>
            <a:pPr marL="342900" lvl="0" indent="-342900">
              <a:lnSpc>
                <a:spcPct val="150000"/>
              </a:lnSpc>
              <a:buFont typeface="Calibri" panose="020F0502020204030204" pitchFamily="34" charset="0"/>
              <a:buChar char="-"/>
            </a:pPr>
            <a:r>
              <a:rPr lang="en-GB" sz="1800" dirty="0">
                <a:effectLst/>
                <a:latin typeface="Century Gothic" panose="020B0502020202020204" pitchFamily="34" charset="0"/>
                <a:ea typeface="Times New Roman" panose="02020603050405020304" pitchFamily="18" charset="0"/>
                <a:cs typeface="Times New Roman" panose="02020603050405020304" pitchFamily="18" charset="0"/>
              </a:rPr>
              <a:t>Servant leadership emphasises the importance of serving others.  Servant leaders prioritise the needs of the organisation, the employees, the customers and even society over their own needs.</a:t>
            </a:r>
          </a:p>
          <a:p>
            <a:endParaRPr lang="en-GB" dirty="0"/>
          </a:p>
        </p:txBody>
      </p:sp>
      <p:sp>
        <p:nvSpPr>
          <p:cNvPr id="4" name="Footer Placeholder 3">
            <a:extLst>
              <a:ext uri="{FF2B5EF4-FFF2-40B4-BE49-F238E27FC236}">
                <a16:creationId xmlns:a16="http://schemas.microsoft.com/office/drawing/2014/main" id="{F8141D5F-7FE8-4287-A4A3-A59C1203CA5A}"/>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42528050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chor="ctr">
            <a:normAutofit/>
          </a:bodyPr>
          <a:lstStyle/>
          <a:p>
            <a:r>
              <a:rPr lang="en-US" dirty="0"/>
              <a:t>Instructor lecture slides</a:t>
            </a:r>
          </a:p>
        </p:txBody>
      </p:sp>
      <p:sp>
        <p:nvSpPr>
          <p:cNvPr id="4" name="Content Placeholder 3">
            <a:extLst>
              <a:ext uri="{FF2B5EF4-FFF2-40B4-BE49-F238E27FC236}">
                <a16:creationId xmlns:a16="http://schemas.microsoft.com/office/drawing/2014/main" id="{D65C84C8-DBAF-4DAC-B84E-6BCDC7B07C28}"/>
              </a:ext>
            </a:extLst>
          </p:cNvPr>
          <p:cNvSpPr>
            <a:spLocks noGrp="1"/>
          </p:cNvSpPr>
          <p:nvPr>
            <p:ph sz="half" idx="1"/>
          </p:nvPr>
        </p:nvSpPr>
        <p:spPr>
          <a:xfrm>
            <a:off x="1066800" y="2103120"/>
            <a:ext cx="4663440" cy="3749040"/>
          </a:xfrm>
        </p:spPr>
        <p:txBody>
          <a:bodyPr>
            <a:normAutofit/>
          </a:bodyPr>
          <a:lstStyle/>
          <a:p>
            <a:pPr marL="0" indent="0">
              <a:lnSpc>
                <a:spcPct val="100000"/>
              </a:lnSpc>
              <a:buNone/>
            </a:pPr>
            <a:r>
              <a:rPr lang="en-GB" sz="1500" dirty="0">
                <a:effectLst/>
              </a:rPr>
              <a:t>These are the instructor’s lecture slides produced to accompany the book Event Leadership – theory and practice for event management and event tourism, by Emma Abson (with chapter contributions by Miriam Firth and Jane Tattersall), 2021, published by Goodfellow Publishers Ltd. These lecture slides accompanying illustrations are provided by the authors for the private use of instructors using the book Event Leadership.  All the diagrams are copyright protected and should not be circulated beyond the classroom. To further support instructors, there is a set of PowerPoint slides for each lecture available.</a:t>
            </a:r>
          </a:p>
          <a:p>
            <a:pPr>
              <a:lnSpc>
                <a:spcPct val="100000"/>
              </a:lnSpc>
            </a:pPr>
            <a:endParaRPr lang="en-GB" sz="1500" dirty="0"/>
          </a:p>
        </p:txBody>
      </p:sp>
      <p:pic>
        <p:nvPicPr>
          <p:cNvPr id="2050" name="Picture 2" descr="Event Leadership: Theory and Methods for Event Management and Tourism (Events  Management Theory and Methods) by Emma Abson | WHSmith">
            <a:extLst>
              <a:ext uri="{FF2B5EF4-FFF2-40B4-BE49-F238E27FC236}">
                <a16:creationId xmlns:a16="http://schemas.microsoft.com/office/drawing/2014/main" id="{7E656102-7FC6-44A9-8D86-D3177BC8E7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42238" y="2103120"/>
            <a:ext cx="2502484" cy="3749040"/>
          </a:xfrm>
          <a:prstGeom prst="rect">
            <a:avLst/>
          </a:prstGeom>
          <a:solidFill>
            <a:srgbClr val="FFFFFF"/>
          </a:solidFill>
          <a:ln>
            <a:noFill/>
          </a:ln>
        </p:spPr>
      </p:pic>
      <p:sp>
        <p:nvSpPr>
          <p:cNvPr id="6" name="Footer Placeholder 5">
            <a:extLst>
              <a:ext uri="{FF2B5EF4-FFF2-40B4-BE49-F238E27FC236}">
                <a16:creationId xmlns:a16="http://schemas.microsoft.com/office/drawing/2014/main" id="{35D97FFD-ADBE-4187-A6EC-EA2173AFB07A}"/>
              </a:ext>
            </a:extLst>
          </p:cNvPr>
          <p:cNvSpPr>
            <a:spLocks noGrp="1"/>
          </p:cNvSpPr>
          <p:nvPr>
            <p:ph type="ftr" sz="quarter" idx="11"/>
          </p:nvPr>
        </p:nvSpPr>
        <p:spPr>
          <a:xfrm>
            <a:off x="1066800" y="6035040"/>
            <a:ext cx="5816600" cy="365760"/>
          </a:xfrm>
        </p:spPr>
        <p:txBody>
          <a:bodyPr anchor="b">
            <a:normAutofit/>
          </a:bodyPr>
          <a:lstStyle/>
          <a:p>
            <a:pPr>
              <a:spcAft>
                <a:spcPts val="600"/>
              </a:spcAft>
            </a:pPr>
            <a:r>
              <a:rPr lang="en-GB" dirty="0"/>
              <a:t>Event Leadership by Dr Emma Abson</a:t>
            </a:r>
            <a:endParaRPr lang="en-US" dirty="0"/>
          </a:p>
        </p:txBody>
      </p:sp>
    </p:spTree>
    <p:extLst>
      <p:ext uri="{BB962C8B-B14F-4D97-AF65-F5344CB8AC3E}">
        <p14:creationId xmlns:p14="http://schemas.microsoft.com/office/powerpoint/2010/main" val="18324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C02933-46E6-4E8D-A8DD-077B346F0C03}"/>
              </a:ext>
            </a:extLst>
          </p:cNvPr>
          <p:cNvSpPr>
            <a:spLocks noGrp="1"/>
          </p:cNvSpPr>
          <p:nvPr>
            <p:ph type="ctrTitle"/>
          </p:nvPr>
        </p:nvSpPr>
        <p:spPr/>
        <p:txBody>
          <a:bodyPr>
            <a:normAutofit fontScale="90000"/>
          </a:bodyPr>
          <a:lstStyle/>
          <a:p>
            <a:r>
              <a:rPr lang="en-GB" dirty="0"/>
              <a:t>Lecture 4 – the new wave of leadership studies</a:t>
            </a:r>
          </a:p>
        </p:txBody>
      </p:sp>
      <p:sp>
        <p:nvSpPr>
          <p:cNvPr id="7" name="Subtitle 6">
            <a:extLst>
              <a:ext uri="{FF2B5EF4-FFF2-40B4-BE49-F238E27FC236}">
                <a16:creationId xmlns:a16="http://schemas.microsoft.com/office/drawing/2014/main" id="{4A6A8D56-2BA1-48BF-A466-4F40214F2F4A}"/>
              </a:ext>
            </a:extLst>
          </p:cNvPr>
          <p:cNvSpPr>
            <a:spLocks noGrp="1"/>
          </p:cNvSpPr>
          <p:nvPr>
            <p:ph type="subTitle" idx="1"/>
          </p:nvPr>
        </p:nvSpPr>
        <p:spPr/>
        <p:txBody>
          <a:bodyPr/>
          <a:lstStyle/>
          <a:p>
            <a:endParaRPr lang="en-GB" dirty="0"/>
          </a:p>
        </p:txBody>
      </p:sp>
      <p:sp>
        <p:nvSpPr>
          <p:cNvPr id="3" name="Footer Placeholder 2">
            <a:extLst>
              <a:ext uri="{FF2B5EF4-FFF2-40B4-BE49-F238E27FC236}">
                <a16:creationId xmlns:a16="http://schemas.microsoft.com/office/drawing/2014/main" id="{B37440CA-E69C-4077-A8FF-3B346B2373DA}"/>
              </a:ext>
            </a:extLst>
          </p:cNvPr>
          <p:cNvSpPr>
            <a:spLocks noGrp="1"/>
          </p:cNvSpPr>
          <p:nvPr>
            <p:ph type="ftr" sz="quarter" idx="11"/>
          </p:nvPr>
        </p:nvSpPr>
        <p:spPr/>
        <p:txBody>
          <a:bodyPr/>
          <a:lstStyle/>
          <a:p>
            <a:pPr algn="l"/>
            <a:r>
              <a:rPr lang="en-GB" dirty="0"/>
              <a:t>Event Leadership by Dr Emma Abson</a:t>
            </a:r>
            <a:endParaRPr lang="en-US" dirty="0"/>
          </a:p>
        </p:txBody>
      </p:sp>
    </p:spTree>
    <p:extLst>
      <p:ext uri="{BB962C8B-B14F-4D97-AF65-F5344CB8AC3E}">
        <p14:creationId xmlns:p14="http://schemas.microsoft.com/office/powerpoint/2010/main" val="366707305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Video 7">
            <a:extLst>
              <a:ext uri="{FF2B5EF4-FFF2-40B4-BE49-F238E27FC236}">
                <a16:creationId xmlns:a16="http://schemas.microsoft.com/office/drawing/2014/main" id="{797A4C0C-F70D-4317-90AE-B10CE88F881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20155" r="11824" b="-1"/>
          <a:stretch/>
        </p:blipFill>
        <p:spPr>
          <a:xfrm>
            <a:off x="228599" y="237744"/>
            <a:ext cx="7696201" cy="6382512"/>
          </a:xfrm>
          <a:prstGeom prst="rect">
            <a:avLst/>
          </a:prstGeom>
          <a:noFill/>
          <a:ln>
            <a:noFill/>
          </a:ln>
        </p:spPr>
      </p:pic>
      <p:sp>
        <p:nvSpPr>
          <p:cNvPr id="4" name="Footer Placeholder 3">
            <a:extLst>
              <a:ext uri="{FF2B5EF4-FFF2-40B4-BE49-F238E27FC236}">
                <a16:creationId xmlns:a16="http://schemas.microsoft.com/office/drawing/2014/main" id="{3A016AEC-E364-485D-B189-6BAC2B2906F5}"/>
              </a:ext>
            </a:extLst>
          </p:cNvPr>
          <p:cNvSpPr>
            <a:spLocks noGrp="1"/>
          </p:cNvSpPr>
          <p:nvPr>
            <p:ph type="ftr" sz="quarter" idx="11"/>
          </p:nvPr>
        </p:nvSpPr>
        <p:spPr>
          <a:xfrm>
            <a:off x="612648" y="6035040"/>
            <a:ext cx="4588002" cy="365760"/>
          </a:xfrm>
        </p:spPr>
        <p:txBody>
          <a:bodyPr anchor="b">
            <a:normAutofit/>
          </a:bodyPr>
          <a:lstStyle/>
          <a:p>
            <a:pPr algn="l">
              <a:spcAft>
                <a:spcPts val="600"/>
              </a:spcAft>
            </a:pPr>
            <a:r>
              <a:rPr lang="en-GB" dirty="0"/>
              <a:t>Event Leadership by Dr Emma Abson</a:t>
            </a:r>
            <a:endParaRPr lang="en-US" dirty="0"/>
          </a:p>
        </p:txBody>
      </p:sp>
      <p:sp>
        <p:nvSpPr>
          <p:cNvPr id="5" name="Title 4">
            <a:extLst>
              <a:ext uri="{FF2B5EF4-FFF2-40B4-BE49-F238E27FC236}">
                <a16:creationId xmlns:a16="http://schemas.microsoft.com/office/drawing/2014/main" id="{51FDBB9C-7B31-48F7-A2EA-E27C0F107DD9}"/>
              </a:ext>
            </a:extLst>
          </p:cNvPr>
          <p:cNvSpPr>
            <a:spLocks noGrp="1"/>
          </p:cNvSpPr>
          <p:nvPr>
            <p:ph type="title"/>
          </p:nvPr>
        </p:nvSpPr>
        <p:spPr>
          <a:xfrm>
            <a:off x="8477250" y="603504"/>
            <a:ext cx="3144774" cy="1645920"/>
          </a:xfrm>
        </p:spPr>
        <p:txBody>
          <a:bodyPr anchor="b">
            <a:normAutofit fontScale="90000"/>
          </a:bodyPr>
          <a:lstStyle/>
          <a:p>
            <a:r>
              <a:rPr lang="en-GB" b="1" dirty="0"/>
              <a:t>Lecture 4 - the new wave of leadership studies</a:t>
            </a:r>
          </a:p>
        </p:txBody>
      </p:sp>
    </p:spTree>
    <p:extLst>
      <p:ext uri="{BB962C8B-B14F-4D97-AF65-F5344CB8AC3E}">
        <p14:creationId xmlns:p14="http://schemas.microsoft.com/office/powerpoint/2010/main" val="40828670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9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mute="1">
                <p:cTn id="12" repeatCount="indefinite"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B3589-4A4C-4F01-9F2D-06462B211C40}"/>
              </a:ext>
            </a:extLst>
          </p:cNvPr>
          <p:cNvSpPr>
            <a:spLocks noGrp="1"/>
          </p:cNvSpPr>
          <p:nvPr>
            <p:ph type="title"/>
          </p:nvPr>
        </p:nvSpPr>
        <p:spPr>
          <a:xfrm>
            <a:off x="1066800" y="642594"/>
            <a:ext cx="10058400" cy="1371600"/>
          </a:xfrm>
        </p:spPr>
        <p:txBody>
          <a:bodyPr anchor="ctr">
            <a:normAutofit/>
          </a:bodyPr>
          <a:lstStyle/>
          <a:p>
            <a:r>
              <a:rPr lang="en-GB" dirty="0"/>
              <a:t>Introducing the new wave of leadership studies</a:t>
            </a:r>
          </a:p>
        </p:txBody>
      </p:sp>
      <p:sp>
        <p:nvSpPr>
          <p:cNvPr id="4" name="Footer Placeholder 3">
            <a:extLst>
              <a:ext uri="{FF2B5EF4-FFF2-40B4-BE49-F238E27FC236}">
                <a16:creationId xmlns:a16="http://schemas.microsoft.com/office/drawing/2014/main" id="{7AC7B605-1FF5-4940-93CF-425A39B142A6}"/>
              </a:ext>
            </a:extLst>
          </p:cNvPr>
          <p:cNvSpPr>
            <a:spLocks noGrp="1"/>
          </p:cNvSpPr>
          <p:nvPr>
            <p:ph type="ftr" sz="quarter" idx="11"/>
          </p:nvPr>
        </p:nvSpPr>
        <p:spPr>
          <a:xfrm>
            <a:off x="1066800" y="6035040"/>
            <a:ext cx="5816600" cy="365760"/>
          </a:xfrm>
        </p:spPr>
        <p:txBody>
          <a:bodyPr anchor="b">
            <a:normAutofit/>
          </a:bodyPr>
          <a:lstStyle/>
          <a:p>
            <a:pPr>
              <a:spcAft>
                <a:spcPts val="600"/>
              </a:spcAft>
            </a:pPr>
            <a:r>
              <a:rPr lang="en-GB" dirty="0"/>
              <a:t>Event Leadership by Dr Emma Abson</a:t>
            </a:r>
            <a:endParaRPr lang="en-US" dirty="0"/>
          </a:p>
        </p:txBody>
      </p:sp>
      <p:graphicFrame>
        <p:nvGraphicFramePr>
          <p:cNvPr id="6" name="Content Placeholder 2">
            <a:extLst>
              <a:ext uri="{FF2B5EF4-FFF2-40B4-BE49-F238E27FC236}">
                <a16:creationId xmlns:a16="http://schemas.microsoft.com/office/drawing/2014/main" id="{865C4DA0-2848-497E-9433-BC0EC1B6A7FB}"/>
              </a:ext>
            </a:extLst>
          </p:cNvPr>
          <p:cNvGraphicFramePr>
            <a:graphicFrameLocks noGrp="1"/>
          </p:cNvGraphicFramePr>
          <p:nvPr>
            <p:ph idx="1"/>
            <p:extLst>
              <p:ext uri="{D42A27DB-BD31-4B8C-83A1-F6EECF244321}">
                <p14:modId xmlns:p14="http://schemas.microsoft.com/office/powerpoint/2010/main" val="4063352415"/>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7860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46CABD-6286-44B1-8D89-D78060CD152F}"/>
              </a:ext>
            </a:extLst>
          </p:cNvPr>
          <p:cNvSpPr>
            <a:spLocks noGrp="1"/>
          </p:cNvSpPr>
          <p:nvPr>
            <p:ph type="title"/>
          </p:nvPr>
        </p:nvSpPr>
        <p:spPr>
          <a:xfrm>
            <a:off x="1066800" y="642594"/>
            <a:ext cx="10058400" cy="1371600"/>
          </a:xfrm>
        </p:spPr>
        <p:txBody>
          <a:bodyPr anchor="ctr">
            <a:normAutofit/>
          </a:bodyPr>
          <a:lstStyle/>
          <a:p>
            <a:r>
              <a:rPr lang="en-GB" dirty="0"/>
              <a:t>Lecture 4 learning outcomes</a:t>
            </a:r>
          </a:p>
        </p:txBody>
      </p:sp>
      <p:sp>
        <p:nvSpPr>
          <p:cNvPr id="3" name="Footer Placeholder 2">
            <a:extLst>
              <a:ext uri="{FF2B5EF4-FFF2-40B4-BE49-F238E27FC236}">
                <a16:creationId xmlns:a16="http://schemas.microsoft.com/office/drawing/2014/main" id="{26FF5ADA-51CD-4AC3-B7B0-5873D9870303}"/>
              </a:ext>
            </a:extLst>
          </p:cNvPr>
          <p:cNvSpPr>
            <a:spLocks noGrp="1"/>
          </p:cNvSpPr>
          <p:nvPr>
            <p:ph type="ftr" sz="quarter" idx="11"/>
          </p:nvPr>
        </p:nvSpPr>
        <p:spPr>
          <a:xfrm>
            <a:off x="1066800" y="6035040"/>
            <a:ext cx="5816600" cy="365760"/>
          </a:xfrm>
        </p:spPr>
        <p:txBody>
          <a:bodyPr anchor="b">
            <a:normAutofit/>
          </a:bodyPr>
          <a:lstStyle/>
          <a:p>
            <a:pPr>
              <a:spcAft>
                <a:spcPts val="600"/>
              </a:spcAft>
            </a:pPr>
            <a:r>
              <a:rPr lang="en-GB" dirty="0"/>
              <a:t>Event Leadership by Dr Emma Abson</a:t>
            </a:r>
            <a:endParaRPr lang="en-US" dirty="0"/>
          </a:p>
        </p:txBody>
      </p:sp>
      <p:graphicFrame>
        <p:nvGraphicFramePr>
          <p:cNvPr id="9" name="Content Placeholder 6">
            <a:extLst>
              <a:ext uri="{FF2B5EF4-FFF2-40B4-BE49-F238E27FC236}">
                <a16:creationId xmlns:a16="http://schemas.microsoft.com/office/drawing/2014/main" id="{B530E499-0393-4FFC-A826-7E618F4011B2}"/>
              </a:ext>
            </a:extLst>
          </p:cNvPr>
          <p:cNvGraphicFramePr>
            <a:graphicFrameLocks noGrp="1"/>
          </p:cNvGraphicFramePr>
          <p:nvPr>
            <p:ph idx="1"/>
            <p:extLst>
              <p:ext uri="{D42A27DB-BD31-4B8C-83A1-F6EECF244321}">
                <p14:modId xmlns:p14="http://schemas.microsoft.com/office/powerpoint/2010/main" val="3214455620"/>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79961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reworks">
            <a:extLst>
              <a:ext uri="{FF2B5EF4-FFF2-40B4-BE49-F238E27FC236}">
                <a16:creationId xmlns:a16="http://schemas.microsoft.com/office/drawing/2014/main" id="{903729A4-F9D9-4CE3-9B34-D17E51F5B595}"/>
              </a:ext>
            </a:extLst>
          </p:cNvPr>
          <p:cNvPicPr>
            <a:picLocks noChangeAspect="1"/>
          </p:cNvPicPr>
          <p:nvPr/>
        </p:nvPicPr>
        <p:blipFill rotWithShape="1">
          <a:blip r:embed="rId3"/>
          <a:srcRect r="19513" b="2"/>
          <a:stretch/>
        </p:blipFill>
        <p:spPr>
          <a:xfrm>
            <a:off x="228599" y="237744"/>
            <a:ext cx="7696201" cy="6382512"/>
          </a:xfrm>
          <a:prstGeom prst="rect">
            <a:avLst/>
          </a:prstGeom>
          <a:noFill/>
          <a:ln>
            <a:noFill/>
          </a:ln>
        </p:spPr>
      </p:pic>
      <p:sp>
        <p:nvSpPr>
          <p:cNvPr id="4" name="Footer Placeholder 3">
            <a:extLst>
              <a:ext uri="{FF2B5EF4-FFF2-40B4-BE49-F238E27FC236}">
                <a16:creationId xmlns:a16="http://schemas.microsoft.com/office/drawing/2014/main" id="{F5E658E7-797A-44BD-949F-8D5348772FBB}"/>
              </a:ext>
            </a:extLst>
          </p:cNvPr>
          <p:cNvSpPr>
            <a:spLocks noGrp="1"/>
          </p:cNvSpPr>
          <p:nvPr>
            <p:ph type="ftr" sz="quarter" idx="11"/>
          </p:nvPr>
        </p:nvSpPr>
        <p:spPr>
          <a:xfrm>
            <a:off x="612648" y="6035040"/>
            <a:ext cx="4588002" cy="365760"/>
          </a:xfrm>
        </p:spPr>
        <p:txBody>
          <a:bodyPr anchor="b">
            <a:normAutofit/>
          </a:bodyPr>
          <a:lstStyle/>
          <a:p>
            <a:pPr algn="l">
              <a:spcAft>
                <a:spcPts val="600"/>
              </a:spcAft>
            </a:pPr>
            <a:r>
              <a:rPr lang="en-GB" dirty="0"/>
              <a:t>Event Leadership by Dr Emma Abson</a:t>
            </a:r>
            <a:endParaRPr lang="en-US" dirty="0"/>
          </a:p>
        </p:txBody>
      </p:sp>
      <p:sp>
        <p:nvSpPr>
          <p:cNvPr id="2" name="Title 1">
            <a:extLst>
              <a:ext uri="{FF2B5EF4-FFF2-40B4-BE49-F238E27FC236}">
                <a16:creationId xmlns:a16="http://schemas.microsoft.com/office/drawing/2014/main" id="{A99F9AE3-BA25-4E1B-A86A-659AEEF27150}"/>
              </a:ext>
            </a:extLst>
          </p:cNvPr>
          <p:cNvSpPr>
            <a:spLocks noGrp="1"/>
          </p:cNvSpPr>
          <p:nvPr>
            <p:ph type="title"/>
          </p:nvPr>
        </p:nvSpPr>
        <p:spPr>
          <a:xfrm>
            <a:off x="8477250" y="603504"/>
            <a:ext cx="3144774" cy="1645920"/>
          </a:xfrm>
        </p:spPr>
        <p:txBody>
          <a:bodyPr anchor="b">
            <a:normAutofit/>
          </a:bodyPr>
          <a:lstStyle/>
          <a:p>
            <a:r>
              <a:rPr lang="en-GB" dirty="0"/>
              <a:t>SCANDALS</a:t>
            </a:r>
          </a:p>
        </p:txBody>
      </p:sp>
      <p:sp>
        <p:nvSpPr>
          <p:cNvPr id="10" name="Text Placeholder 4">
            <a:extLst>
              <a:ext uri="{FF2B5EF4-FFF2-40B4-BE49-F238E27FC236}">
                <a16:creationId xmlns:a16="http://schemas.microsoft.com/office/drawing/2014/main" id="{DAAF5724-D911-4EBC-BF28-9045730FE56D}"/>
              </a:ext>
            </a:extLst>
          </p:cNvPr>
          <p:cNvSpPr>
            <a:spLocks noGrp="1"/>
          </p:cNvSpPr>
          <p:nvPr>
            <p:ph type="body" sz="half" idx="2"/>
          </p:nvPr>
        </p:nvSpPr>
        <p:spPr>
          <a:xfrm>
            <a:off x="8477250" y="2386584"/>
            <a:ext cx="3144774" cy="3511296"/>
          </a:xfrm>
        </p:spPr>
        <p:txBody>
          <a:bodyPr/>
          <a:lstStyle/>
          <a:p>
            <a:r>
              <a:rPr lang="en-US" dirty="0"/>
              <a:t>Enron / Lehmann Brothers / Northern Rock</a:t>
            </a:r>
          </a:p>
          <a:p>
            <a:endParaRPr lang="en-US" dirty="0"/>
          </a:p>
          <a:p>
            <a:r>
              <a:rPr lang="en-US" dirty="0"/>
              <a:t>Have these scandals lead to a focus on ethical and moral behaviour of leaders?</a:t>
            </a:r>
          </a:p>
        </p:txBody>
      </p:sp>
    </p:spTree>
    <p:extLst>
      <p:ext uri="{BB962C8B-B14F-4D97-AF65-F5344CB8AC3E}">
        <p14:creationId xmlns:p14="http://schemas.microsoft.com/office/powerpoint/2010/main" val="332336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uestion mark on green pastel background">
            <a:extLst>
              <a:ext uri="{FF2B5EF4-FFF2-40B4-BE49-F238E27FC236}">
                <a16:creationId xmlns:a16="http://schemas.microsoft.com/office/drawing/2014/main" id="{1EFC2F0D-7BB3-4A53-BAB9-F393FDC1826E}"/>
              </a:ext>
            </a:extLst>
          </p:cNvPr>
          <p:cNvPicPr>
            <a:picLocks noChangeAspect="1"/>
          </p:cNvPicPr>
          <p:nvPr/>
        </p:nvPicPr>
        <p:blipFill rotWithShape="1">
          <a:blip r:embed="rId3"/>
          <a:srcRect l="9563"/>
          <a:stretch/>
        </p:blipFill>
        <p:spPr>
          <a:xfrm>
            <a:off x="228599" y="237744"/>
            <a:ext cx="7696201" cy="6382512"/>
          </a:xfrm>
          <a:prstGeom prst="rect">
            <a:avLst/>
          </a:prstGeom>
          <a:noFill/>
          <a:ln>
            <a:noFill/>
          </a:ln>
        </p:spPr>
      </p:pic>
      <p:sp>
        <p:nvSpPr>
          <p:cNvPr id="4" name="Footer Placeholder 3">
            <a:extLst>
              <a:ext uri="{FF2B5EF4-FFF2-40B4-BE49-F238E27FC236}">
                <a16:creationId xmlns:a16="http://schemas.microsoft.com/office/drawing/2014/main" id="{23846DAE-474D-4AB7-B39F-B821AD212FBE}"/>
              </a:ext>
            </a:extLst>
          </p:cNvPr>
          <p:cNvSpPr>
            <a:spLocks noGrp="1"/>
          </p:cNvSpPr>
          <p:nvPr>
            <p:ph type="ftr" sz="quarter" idx="11"/>
          </p:nvPr>
        </p:nvSpPr>
        <p:spPr>
          <a:xfrm>
            <a:off x="612648" y="6035040"/>
            <a:ext cx="4588002" cy="365760"/>
          </a:xfrm>
        </p:spPr>
        <p:txBody>
          <a:bodyPr anchor="b">
            <a:normAutofit/>
          </a:bodyPr>
          <a:lstStyle/>
          <a:p>
            <a:pPr algn="l">
              <a:spcAft>
                <a:spcPts val="600"/>
              </a:spcAft>
            </a:pPr>
            <a:r>
              <a:rPr lang="en-GB" dirty="0"/>
              <a:t>Event Leadership by Dr Emma Abson</a:t>
            </a:r>
            <a:endParaRPr lang="en-US" dirty="0"/>
          </a:p>
        </p:txBody>
      </p:sp>
      <p:sp>
        <p:nvSpPr>
          <p:cNvPr id="5" name="Title 4">
            <a:extLst>
              <a:ext uri="{FF2B5EF4-FFF2-40B4-BE49-F238E27FC236}">
                <a16:creationId xmlns:a16="http://schemas.microsoft.com/office/drawing/2014/main" id="{1B940F1D-9C86-4B22-8F6A-3B71B5CEFAA3}"/>
              </a:ext>
            </a:extLst>
          </p:cNvPr>
          <p:cNvSpPr>
            <a:spLocks noGrp="1"/>
          </p:cNvSpPr>
          <p:nvPr>
            <p:ph type="title"/>
          </p:nvPr>
        </p:nvSpPr>
        <p:spPr>
          <a:xfrm>
            <a:off x="8477250" y="603504"/>
            <a:ext cx="3144774" cy="1645920"/>
          </a:xfrm>
        </p:spPr>
        <p:txBody>
          <a:bodyPr anchor="b">
            <a:normAutofit/>
          </a:bodyPr>
          <a:lstStyle/>
          <a:p>
            <a:r>
              <a:rPr lang="en-GB" dirty="0"/>
              <a:t>Discussion</a:t>
            </a:r>
          </a:p>
        </p:txBody>
      </p:sp>
      <p:sp>
        <p:nvSpPr>
          <p:cNvPr id="3" name="Content Placeholder 2">
            <a:extLst>
              <a:ext uri="{FF2B5EF4-FFF2-40B4-BE49-F238E27FC236}">
                <a16:creationId xmlns:a16="http://schemas.microsoft.com/office/drawing/2014/main" id="{D3593025-0B9F-4CD9-95C3-7F8FC13F0154}"/>
              </a:ext>
            </a:extLst>
          </p:cNvPr>
          <p:cNvSpPr>
            <a:spLocks noGrp="1"/>
          </p:cNvSpPr>
          <p:nvPr>
            <p:ph type="body" sz="half" idx="2"/>
          </p:nvPr>
        </p:nvSpPr>
        <p:spPr>
          <a:xfrm>
            <a:off x="8477250" y="2386584"/>
            <a:ext cx="3144774" cy="3511296"/>
          </a:xfrm>
        </p:spPr>
        <p:txBody>
          <a:bodyPr>
            <a:normAutofit/>
          </a:bodyPr>
          <a:lstStyle/>
          <a:p>
            <a:pPr marL="0" indent="0">
              <a:buNone/>
            </a:pPr>
            <a:r>
              <a:rPr lang="en-GB" i="1" dirty="0">
                <a:effectLst/>
              </a:rPr>
              <a:t>Does a leader’s moral / ethical behaviour matter?</a:t>
            </a:r>
            <a:endParaRPr lang="en-GB" dirty="0"/>
          </a:p>
        </p:txBody>
      </p:sp>
    </p:spTree>
    <p:extLst>
      <p:ext uri="{BB962C8B-B14F-4D97-AF65-F5344CB8AC3E}">
        <p14:creationId xmlns:p14="http://schemas.microsoft.com/office/powerpoint/2010/main" val="269100587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8D410B8-BC4A-4D6E-B0B4-F2EB9057D105}"/>
              </a:ext>
            </a:extLst>
          </p:cNvPr>
          <p:cNvSpPr>
            <a:spLocks noGrp="1"/>
          </p:cNvSpPr>
          <p:nvPr>
            <p:ph type="title"/>
          </p:nvPr>
        </p:nvSpPr>
        <p:spPr>
          <a:xfrm>
            <a:off x="1066800" y="642594"/>
            <a:ext cx="10058400" cy="1371600"/>
          </a:xfrm>
        </p:spPr>
        <p:txBody>
          <a:bodyPr anchor="ctr">
            <a:normAutofit/>
          </a:bodyPr>
          <a:lstStyle/>
          <a:p>
            <a:r>
              <a:rPr lang="en-GB" dirty="0"/>
              <a:t>The new hero – positive leadership</a:t>
            </a:r>
          </a:p>
        </p:txBody>
      </p:sp>
      <p:sp>
        <p:nvSpPr>
          <p:cNvPr id="3" name="Footer Placeholder 2">
            <a:extLst>
              <a:ext uri="{FF2B5EF4-FFF2-40B4-BE49-F238E27FC236}">
                <a16:creationId xmlns:a16="http://schemas.microsoft.com/office/drawing/2014/main" id="{E432D2E3-891A-4AEF-AC69-EAAF1EBDF33B}"/>
              </a:ext>
            </a:extLst>
          </p:cNvPr>
          <p:cNvSpPr>
            <a:spLocks noGrp="1"/>
          </p:cNvSpPr>
          <p:nvPr>
            <p:ph type="ftr" sz="quarter" idx="11"/>
          </p:nvPr>
        </p:nvSpPr>
        <p:spPr>
          <a:xfrm>
            <a:off x="1066800" y="6035040"/>
            <a:ext cx="5816600" cy="365760"/>
          </a:xfrm>
        </p:spPr>
        <p:txBody>
          <a:bodyPr anchor="b">
            <a:normAutofit/>
          </a:bodyPr>
          <a:lstStyle/>
          <a:p>
            <a:pPr>
              <a:spcAft>
                <a:spcPts val="600"/>
              </a:spcAft>
            </a:pPr>
            <a:r>
              <a:rPr lang="en-GB" dirty="0"/>
              <a:t>Event Leadership by Dr Emma Abson</a:t>
            </a:r>
            <a:endParaRPr lang="en-US" dirty="0"/>
          </a:p>
        </p:txBody>
      </p:sp>
      <p:graphicFrame>
        <p:nvGraphicFramePr>
          <p:cNvPr id="11" name="Content Placeholder 8">
            <a:extLst>
              <a:ext uri="{FF2B5EF4-FFF2-40B4-BE49-F238E27FC236}">
                <a16:creationId xmlns:a16="http://schemas.microsoft.com/office/drawing/2014/main" id="{1BE47B65-166E-46AF-A114-ED0228B55050}"/>
              </a:ext>
            </a:extLst>
          </p:cNvPr>
          <p:cNvGraphicFramePr>
            <a:graphicFrameLocks noGrp="1"/>
          </p:cNvGraphicFramePr>
          <p:nvPr>
            <p:ph idx="1"/>
            <p:extLst>
              <p:ext uri="{D42A27DB-BD31-4B8C-83A1-F6EECF244321}">
                <p14:modId xmlns:p14="http://schemas.microsoft.com/office/powerpoint/2010/main" val="1297351587"/>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7672151"/>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{78EEA730-9990-41AA-93C5-C6C40C7800C0}tf78438558_win32</Template>
  <TotalTime>470</TotalTime>
  <Words>3048</Words>
  <Application>Microsoft Office PowerPoint</Application>
  <PresentationFormat>Widescreen</PresentationFormat>
  <Paragraphs>130</Paragraphs>
  <Slides>19</Slides>
  <Notes>16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-apple-system</vt:lpstr>
      <vt:lpstr>Calibri</vt:lpstr>
      <vt:lpstr>Century Gothic</vt:lpstr>
      <vt:lpstr>Garamond</vt:lpstr>
      <vt:lpstr>SavonVTI</vt:lpstr>
      <vt:lpstr>Event leadership  theory and practice for Event management and event tourism </vt:lpstr>
      <vt:lpstr>Instructor lecture slides</vt:lpstr>
      <vt:lpstr>Lecture 4 – the new wave of leadership studies</vt:lpstr>
      <vt:lpstr>Lecture 4 - the new wave of leadership studies</vt:lpstr>
      <vt:lpstr>Introducing the new wave of leadership studies</vt:lpstr>
      <vt:lpstr>Lecture 4 learning outcomes</vt:lpstr>
      <vt:lpstr>SCANDALS</vt:lpstr>
      <vt:lpstr>Discussion</vt:lpstr>
      <vt:lpstr>The new hero – positive leadership</vt:lpstr>
      <vt:lpstr>Ethical leadership</vt:lpstr>
      <vt:lpstr>Discussion</vt:lpstr>
      <vt:lpstr>Business ethics and business morals</vt:lpstr>
      <vt:lpstr>Fyre Festival </vt:lpstr>
      <vt:lpstr>Authentic leadership</vt:lpstr>
      <vt:lpstr>Discussion</vt:lpstr>
      <vt:lpstr>Servant leadership</vt:lpstr>
      <vt:lpstr>PowerPoint Presentation</vt:lpstr>
      <vt:lpstr>Discussion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leadership  theory and practice for Event management and event tourism</dc:title>
  <dc:creator>Abson, Emma</dc:creator>
  <cp:lastModifiedBy>Sally North</cp:lastModifiedBy>
  <cp:revision>6</cp:revision>
  <dcterms:created xsi:type="dcterms:W3CDTF">2021-03-26T10:08:41Z</dcterms:created>
  <dcterms:modified xsi:type="dcterms:W3CDTF">2021-04-09T14:42:00Z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